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9" r:id="rId3"/>
    <p:sldId id="260" r:id="rId4"/>
    <p:sldId id="261" r:id="rId5"/>
    <p:sldId id="281" r:id="rId6"/>
    <p:sldId id="262" r:id="rId7"/>
    <p:sldId id="263" r:id="rId8"/>
    <p:sldId id="264" r:id="rId9"/>
    <p:sldId id="265" r:id="rId10"/>
    <p:sldId id="266" r:id="rId11"/>
    <p:sldId id="268" r:id="rId12"/>
    <p:sldId id="267" r:id="rId13"/>
    <p:sldId id="269" r:id="rId14"/>
    <p:sldId id="270" r:id="rId15"/>
    <p:sldId id="271" r:id="rId16"/>
    <p:sldId id="272" r:id="rId17"/>
    <p:sldId id="273" r:id="rId18"/>
    <p:sldId id="274" r:id="rId19"/>
    <p:sldId id="275" r:id="rId20"/>
    <p:sldId id="276" r:id="rId21"/>
    <p:sldId id="277" r:id="rId22"/>
    <p:sldId id="278" r:id="rId23"/>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19" autoAdjust="0"/>
    <p:restoredTop sz="94660"/>
  </p:normalViewPr>
  <p:slideViewPr>
    <p:cSldViewPr snapToGrid="0">
      <p:cViewPr varScale="1">
        <p:scale>
          <a:sx n="51" d="100"/>
          <a:sy n="51" d="100"/>
        </p:scale>
        <p:origin x="62" y="749"/>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257DEA5-FA4A-497F-A181-68A57CE31C93}"/>
              </a:ext>
            </a:extLst>
          </p:cNvPr>
          <p:cNvSpPr>
            <a:spLocks noGrp="1"/>
          </p:cNvSpPr>
          <p:nvPr>
            <p:ph type="ctrTitle"/>
          </p:nvPr>
        </p:nvSpPr>
        <p:spPr>
          <a:xfrm>
            <a:off x="1524000" y="1122363"/>
            <a:ext cx="9144000" cy="2387600"/>
          </a:xfrm>
        </p:spPr>
        <p:txBody>
          <a:bodyPr anchor="b"/>
          <a:lstStyle>
            <a:lvl1pPr algn="ctr">
              <a:defRPr sz="6000"/>
            </a:lvl1pPr>
          </a:lstStyle>
          <a:p>
            <a:r>
              <a:rPr lang="ko-KR" altLang="en-US"/>
              <a:t>마스터 제목 스타일 편집</a:t>
            </a:r>
          </a:p>
        </p:txBody>
      </p:sp>
      <p:sp>
        <p:nvSpPr>
          <p:cNvPr id="3" name="부제목 2">
            <a:extLst>
              <a:ext uri="{FF2B5EF4-FFF2-40B4-BE49-F238E27FC236}">
                <a16:creationId xmlns:a16="http://schemas.microsoft.com/office/drawing/2014/main" id="{16CAB70A-817A-4F97-B199-7B9ADAD6380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클릭하여 마스터 부제목 스타일 편집</a:t>
            </a:r>
          </a:p>
        </p:txBody>
      </p:sp>
      <p:sp>
        <p:nvSpPr>
          <p:cNvPr id="4" name="날짜 개체 틀 3">
            <a:extLst>
              <a:ext uri="{FF2B5EF4-FFF2-40B4-BE49-F238E27FC236}">
                <a16:creationId xmlns:a16="http://schemas.microsoft.com/office/drawing/2014/main" id="{A8FD2DD1-A8D9-4C9A-8310-3764A6C64F53}"/>
              </a:ext>
            </a:extLst>
          </p:cNvPr>
          <p:cNvSpPr>
            <a:spLocks noGrp="1"/>
          </p:cNvSpPr>
          <p:nvPr>
            <p:ph type="dt" sz="half" idx="10"/>
          </p:nvPr>
        </p:nvSpPr>
        <p:spPr/>
        <p:txBody>
          <a:bodyPr/>
          <a:lstStyle/>
          <a:p>
            <a:fld id="{7541F2B7-67A3-4510-856B-00F9D1C316A5}" type="datetimeFigureOut">
              <a:rPr lang="ko-KR" altLang="en-US" smtClean="0"/>
              <a:t>2021-01-15</a:t>
            </a:fld>
            <a:endParaRPr lang="ko-KR" altLang="en-US"/>
          </a:p>
        </p:txBody>
      </p:sp>
      <p:sp>
        <p:nvSpPr>
          <p:cNvPr id="5" name="바닥글 개체 틀 4">
            <a:extLst>
              <a:ext uri="{FF2B5EF4-FFF2-40B4-BE49-F238E27FC236}">
                <a16:creationId xmlns:a16="http://schemas.microsoft.com/office/drawing/2014/main" id="{AEE76F72-CCAF-4CD2-A2CF-901860F43E56}"/>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6BFE3D6C-29AF-4D14-BB5A-0B6F5EB55025}"/>
              </a:ext>
            </a:extLst>
          </p:cNvPr>
          <p:cNvSpPr>
            <a:spLocks noGrp="1"/>
          </p:cNvSpPr>
          <p:nvPr>
            <p:ph type="sldNum" sz="quarter" idx="12"/>
          </p:nvPr>
        </p:nvSpPr>
        <p:spPr/>
        <p:txBody>
          <a:bodyPr/>
          <a:lstStyle/>
          <a:p>
            <a:fld id="{9769CB7D-5516-4462-9A23-89DFD94E05A3}" type="slidenum">
              <a:rPr lang="ko-KR" altLang="en-US" smtClean="0"/>
              <a:t>‹#›</a:t>
            </a:fld>
            <a:endParaRPr lang="ko-KR" altLang="en-US"/>
          </a:p>
        </p:txBody>
      </p:sp>
    </p:spTree>
    <p:extLst>
      <p:ext uri="{BB962C8B-B14F-4D97-AF65-F5344CB8AC3E}">
        <p14:creationId xmlns:p14="http://schemas.microsoft.com/office/powerpoint/2010/main" val="9725243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E78BC45-9D1D-44CB-A341-13917DF40B6D}"/>
              </a:ext>
            </a:extLst>
          </p:cNvPr>
          <p:cNvSpPr>
            <a:spLocks noGrp="1"/>
          </p:cNvSpPr>
          <p:nvPr>
            <p:ph type="title"/>
          </p:nvPr>
        </p:nvSpPr>
        <p:spPr/>
        <p:txBody>
          <a:bodyPr/>
          <a:lstStyle/>
          <a:p>
            <a:r>
              <a:rPr lang="ko-KR" altLang="en-US"/>
              <a:t>마스터 제목 스타일 편집</a:t>
            </a:r>
          </a:p>
        </p:txBody>
      </p:sp>
      <p:sp>
        <p:nvSpPr>
          <p:cNvPr id="3" name="세로 텍스트 개체 틀 2">
            <a:extLst>
              <a:ext uri="{FF2B5EF4-FFF2-40B4-BE49-F238E27FC236}">
                <a16:creationId xmlns:a16="http://schemas.microsoft.com/office/drawing/2014/main" id="{12211C02-ADAE-467D-8FDB-7BD80818C4B4}"/>
              </a:ext>
            </a:extLst>
          </p:cNvPr>
          <p:cNvSpPr>
            <a:spLocks noGrp="1"/>
          </p:cNvSpPr>
          <p:nvPr>
            <p:ph type="body" orient="vert" idx="1"/>
          </p:nvPr>
        </p:nvSpPr>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6B5AA016-0497-4E1E-856D-B9AA696687BE}"/>
              </a:ext>
            </a:extLst>
          </p:cNvPr>
          <p:cNvSpPr>
            <a:spLocks noGrp="1"/>
          </p:cNvSpPr>
          <p:nvPr>
            <p:ph type="dt" sz="half" idx="10"/>
          </p:nvPr>
        </p:nvSpPr>
        <p:spPr/>
        <p:txBody>
          <a:bodyPr/>
          <a:lstStyle/>
          <a:p>
            <a:fld id="{7541F2B7-67A3-4510-856B-00F9D1C316A5}" type="datetimeFigureOut">
              <a:rPr lang="ko-KR" altLang="en-US" smtClean="0"/>
              <a:t>2021-01-15</a:t>
            </a:fld>
            <a:endParaRPr lang="ko-KR" altLang="en-US"/>
          </a:p>
        </p:txBody>
      </p:sp>
      <p:sp>
        <p:nvSpPr>
          <p:cNvPr id="5" name="바닥글 개체 틀 4">
            <a:extLst>
              <a:ext uri="{FF2B5EF4-FFF2-40B4-BE49-F238E27FC236}">
                <a16:creationId xmlns:a16="http://schemas.microsoft.com/office/drawing/2014/main" id="{AA287AEA-3B04-401E-B254-36D4055498C9}"/>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52AC8EB0-D918-417E-B111-0ED5745952F6}"/>
              </a:ext>
            </a:extLst>
          </p:cNvPr>
          <p:cNvSpPr>
            <a:spLocks noGrp="1"/>
          </p:cNvSpPr>
          <p:nvPr>
            <p:ph type="sldNum" sz="quarter" idx="12"/>
          </p:nvPr>
        </p:nvSpPr>
        <p:spPr/>
        <p:txBody>
          <a:bodyPr/>
          <a:lstStyle/>
          <a:p>
            <a:fld id="{9769CB7D-5516-4462-9A23-89DFD94E05A3}" type="slidenum">
              <a:rPr lang="ko-KR" altLang="en-US" smtClean="0"/>
              <a:t>‹#›</a:t>
            </a:fld>
            <a:endParaRPr lang="ko-KR" altLang="en-US"/>
          </a:p>
        </p:txBody>
      </p:sp>
    </p:spTree>
    <p:extLst>
      <p:ext uri="{BB962C8B-B14F-4D97-AF65-F5344CB8AC3E}">
        <p14:creationId xmlns:p14="http://schemas.microsoft.com/office/powerpoint/2010/main" val="20147480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a:extLst>
              <a:ext uri="{FF2B5EF4-FFF2-40B4-BE49-F238E27FC236}">
                <a16:creationId xmlns:a16="http://schemas.microsoft.com/office/drawing/2014/main" id="{94E04E8D-24E5-4703-BD55-095ADE71DEC8}"/>
              </a:ext>
            </a:extLst>
          </p:cNvPr>
          <p:cNvSpPr>
            <a:spLocks noGrp="1"/>
          </p:cNvSpPr>
          <p:nvPr>
            <p:ph type="title" orient="vert"/>
          </p:nvPr>
        </p:nvSpPr>
        <p:spPr>
          <a:xfrm>
            <a:off x="8724900" y="365125"/>
            <a:ext cx="2628900" cy="5811838"/>
          </a:xfrm>
        </p:spPr>
        <p:txBody>
          <a:bodyPr vert="eaVert"/>
          <a:lstStyle/>
          <a:p>
            <a:r>
              <a:rPr lang="ko-KR" altLang="en-US"/>
              <a:t>마스터 제목 스타일 편집</a:t>
            </a:r>
          </a:p>
        </p:txBody>
      </p:sp>
      <p:sp>
        <p:nvSpPr>
          <p:cNvPr id="3" name="세로 텍스트 개체 틀 2">
            <a:extLst>
              <a:ext uri="{FF2B5EF4-FFF2-40B4-BE49-F238E27FC236}">
                <a16:creationId xmlns:a16="http://schemas.microsoft.com/office/drawing/2014/main" id="{4E7CD21F-A693-4A3B-B8A4-AE7AFF024EBE}"/>
              </a:ext>
            </a:extLst>
          </p:cNvPr>
          <p:cNvSpPr>
            <a:spLocks noGrp="1"/>
          </p:cNvSpPr>
          <p:nvPr>
            <p:ph type="body" orient="vert" idx="1"/>
          </p:nvPr>
        </p:nvSpPr>
        <p:spPr>
          <a:xfrm>
            <a:off x="838200" y="365125"/>
            <a:ext cx="7734300" cy="5811838"/>
          </a:xfrm>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C6171ACE-E5B5-4038-A8F9-128ACA57CC5D}"/>
              </a:ext>
            </a:extLst>
          </p:cNvPr>
          <p:cNvSpPr>
            <a:spLocks noGrp="1"/>
          </p:cNvSpPr>
          <p:nvPr>
            <p:ph type="dt" sz="half" idx="10"/>
          </p:nvPr>
        </p:nvSpPr>
        <p:spPr/>
        <p:txBody>
          <a:bodyPr/>
          <a:lstStyle/>
          <a:p>
            <a:fld id="{7541F2B7-67A3-4510-856B-00F9D1C316A5}" type="datetimeFigureOut">
              <a:rPr lang="ko-KR" altLang="en-US" smtClean="0"/>
              <a:t>2021-01-15</a:t>
            </a:fld>
            <a:endParaRPr lang="ko-KR" altLang="en-US"/>
          </a:p>
        </p:txBody>
      </p:sp>
      <p:sp>
        <p:nvSpPr>
          <p:cNvPr id="5" name="바닥글 개체 틀 4">
            <a:extLst>
              <a:ext uri="{FF2B5EF4-FFF2-40B4-BE49-F238E27FC236}">
                <a16:creationId xmlns:a16="http://schemas.microsoft.com/office/drawing/2014/main" id="{80B7F47D-3DF8-4A70-8D2E-66F965342C56}"/>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802C7BBD-47B0-4A2A-8A0B-947D1D69CC02}"/>
              </a:ext>
            </a:extLst>
          </p:cNvPr>
          <p:cNvSpPr>
            <a:spLocks noGrp="1"/>
          </p:cNvSpPr>
          <p:nvPr>
            <p:ph type="sldNum" sz="quarter" idx="12"/>
          </p:nvPr>
        </p:nvSpPr>
        <p:spPr/>
        <p:txBody>
          <a:bodyPr/>
          <a:lstStyle/>
          <a:p>
            <a:fld id="{9769CB7D-5516-4462-9A23-89DFD94E05A3}" type="slidenum">
              <a:rPr lang="ko-KR" altLang="en-US" smtClean="0"/>
              <a:t>‹#›</a:t>
            </a:fld>
            <a:endParaRPr lang="ko-KR" altLang="en-US"/>
          </a:p>
        </p:txBody>
      </p:sp>
    </p:spTree>
    <p:extLst>
      <p:ext uri="{BB962C8B-B14F-4D97-AF65-F5344CB8AC3E}">
        <p14:creationId xmlns:p14="http://schemas.microsoft.com/office/powerpoint/2010/main" val="38074973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0A1C09C-BB25-41CD-AF34-F400623C2E11}"/>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4569DF6A-B92F-480A-A16A-29392600FA97}"/>
              </a:ext>
            </a:extLst>
          </p:cNvPr>
          <p:cNvSpPr>
            <a:spLocks noGrp="1"/>
          </p:cNvSpPr>
          <p:nvPr>
            <p:ph idx="1"/>
          </p:nvPr>
        </p:nvSpPr>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57305B81-D6BE-43C9-8075-A4A7B4AB4506}"/>
              </a:ext>
            </a:extLst>
          </p:cNvPr>
          <p:cNvSpPr>
            <a:spLocks noGrp="1"/>
          </p:cNvSpPr>
          <p:nvPr>
            <p:ph type="dt" sz="half" idx="10"/>
          </p:nvPr>
        </p:nvSpPr>
        <p:spPr/>
        <p:txBody>
          <a:bodyPr/>
          <a:lstStyle/>
          <a:p>
            <a:fld id="{7541F2B7-67A3-4510-856B-00F9D1C316A5}" type="datetimeFigureOut">
              <a:rPr lang="ko-KR" altLang="en-US" smtClean="0"/>
              <a:t>2021-01-15</a:t>
            </a:fld>
            <a:endParaRPr lang="ko-KR" altLang="en-US"/>
          </a:p>
        </p:txBody>
      </p:sp>
      <p:sp>
        <p:nvSpPr>
          <p:cNvPr id="5" name="바닥글 개체 틀 4">
            <a:extLst>
              <a:ext uri="{FF2B5EF4-FFF2-40B4-BE49-F238E27FC236}">
                <a16:creationId xmlns:a16="http://schemas.microsoft.com/office/drawing/2014/main" id="{1BD71F9D-7058-43C8-AF4E-FCFC0279503C}"/>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8D0A3508-71BA-4C1F-BD68-5CBB4C4C2EAF}"/>
              </a:ext>
            </a:extLst>
          </p:cNvPr>
          <p:cNvSpPr>
            <a:spLocks noGrp="1"/>
          </p:cNvSpPr>
          <p:nvPr>
            <p:ph type="sldNum" sz="quarter" idx="12"/>
          </p:nvPr>
        </p:nvSpPr>
        <p:spPr/>
        <p:txBody>
          <a:bodyPr/>
          <a:lstStyle/>
          <a:p>
            <a:fld id="{9769CB7D-5516-4462-9A23-89DFD94E05A3}" type="slidenum">
              <a:rPr lang="ko-KR" altLang="en-US" smtClean="0"/>
              <a:t>‹#›</a:t>
            </a:fld>
            <a:endParaRPr lang="ko-KR" altLang="en-US"/>
          </a:p>
        </p:txBody>
      </p:sp>
    </p:spTree>
    <p:extLst>
      <p:ext uri="{BB962C8B-B14F-4D97-AF65-F5344CB8AC3E}">
        <p14:creationId xmlns:p14="http://schemas.microsoft.com/office/powerpoint/2010/main" val="41046069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204343B-9050-4744-84B6-BA0817FAC757}"/>
              </a:ext>
            </a:extLst>
          </p:cNvPr>
          <p:cNvSpPr>
            <a:spLocks noGrp="1"/>
          </p:cNvSpPr>
          <p:nvPr>
            <p:ph type="title"/>
          </p:nvPr>
        </p:nvSpPr>
        <p:spPr>
          <a:xfrm>
            <a:off x="831850" y="1709738"/>
            <a:ext cx="10515600" cy="2852737"/>
          </a:xfrm>
        </p:spPr>
        <p:txBody>
          <a:bodyPr anchor="b"/>
          <a:lstStyle>
            <a:lvl1pPr>
              <a:defRPr sz="6000"/>
            </a:lvl1pPr>
          </a:lstStyle>
          <a:p>
            <a:r>
              <a:rPr lang="ko-KR" altLang="en-US"/>
              <a:t>마스터 제목 스타일 편집</a:t>
            </a:r>
          </a:p>
        </p:txBody>
      </p:sp>
      <p:sp>
        <p:nvSpPr>
          <p:cNvPr id="3" name="텍스트 개체 틀 2">
            <a:extLst>
              <a:ext uri="{FF2B5EF4-FFF2-40B4-BE49-F238E27FC236}">
                <a16:creationId xmlns:a16="http://schemas.microsoft.com/office/drawing/2014/main" id="{41D979A7-BB39-468B-9177-890D5E3F5D2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a:t>마스터 텍스트 스타일을 편집하려면 클릭</a:t>
            </a:r>
          </a:p>
        </p:txBody>
      </p:sp>
      <p:sp>
        <p:nvSpPr>
          <p:cNvPr id="4" name="날짜 개체 틀 3">
            <a:extLst>
              <a:ext uri="{FF2B5EF4-FFF2-40B4-BE49-F238E27FC236}">
                <a16:creationId xmlns:a16="http://schemas.microsoft.com/office/drawing/2014/main" id="{6B8CBA48-0159-4DD5-8307-A3BE92EE85A1}"/>
              </a:ext>
            </a:extLst>
          </p:cNvPr>
          <p:cNvSpPr>
            <a:spLocks noGrp="1"/>
          </p:cNvSpPr>
          <p:nvPr>
            <p:ph type="dt" sz="half" idx="10"/>
          </p:nvPr>
        </p:nvSpPr>
        <p:spPr/>
        <p:txBody>
          <a:bodyPr/>
          <a:lstStyle/>
          <a:p>
            <a:fld id="{7541F2B7-67A3-4510-856B-00F9D1C316A5}" type="datetimeFigureOut">
              <a:rPr lang="ko-KR" altLang="en-US" smtClean="0"/>
              <a:t>2021-01-15</a:t>
            </a:fld>
            <a:endParaRPr lang="ko-KR" altLang="en-US"/>
          </a:p>
        </p:txBody>
      </p:sp>
      <p:sp>
        <p:nvSpPr>
          <p:cNvPr id="5" name="바닥글 개체 틀 4">
            <a:extLst>
              <a:ext uri="{FF2B5EF4-FFF2-40B4-BE49-F238E27FC236}">
                <a16:creationId xmlns:a16="http://schemas.microsoft.com/office/drawing/2014/main" id="{297D2A89-B444-40E3-8DFA-D36C7BC7F21F}"/>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C57F323A-649E-4DC4-BFE4-49C5340BBC5E}"/>
              </a:ext>
            </a:extLst>
          </p:cNvPr>
          <p:cNvSpPr>
            <a:spLocks noGrp="1"/>
          </p:cNvSpPr>
          <p:nvPr>
            <p:ph type="sldNum" sz="quarter" idx="12"/>
          </p:nvPr>
        </p:nvSpPr>
        <p:spPr/>
        <p:txBody>
          <a:bodyPr/>
          <a:lstStyle/>
          <a:p>
            <a:fld id="{9769CB7D-5516-4462-9A23-89DFD94E05A3}" type="slidenum">
              <a:rPr lang="ko-KR" altLang="en-US" smtClean="0"/>
              <a:t>‹#›</a:t>
            </a:fld>
            <a:endParaRPr lang="ko-KR" altLang="en-US"/>
          </a:p>
        </p:txBody>
      </p:sp>
    </p:spTree>
    <p:extLst>
      <p:ext uri="{BB962C8B-B14F-4D97-AF65-F5344CB8AC3E}">
        <p14:creationId xmlns:p14="http://schemas.microsoft.com/office/powerpoint/2010/main" val="39089460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0A02E04-3794-4C06-B0D7-A6EFCBA4C180}"/>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ABC124F2-AFBE-478A-80FC-92738AC1FD0A}"/>
              </a:ext>
            </a:extLst>
          </p:cNvPr>
          <p:cNvSpPr>
            <a:spLocks noGrp="1"/>
          </p:cNvSpPr>
          <p:nvPr>
            <p:ph sz="half" idx="1"/>
          </p:nvPr>
        </p:nvSpPr>
        <p:spPr>
          <a:xfrm>
            <a:off x="838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내용 개체 틀 3">
            <a:extLst>
              <a:ext uri="{FF2B5EF4-FFF2-40B4-BE49-F238E27FC236}">
                <a16:creationId xmlns:a16="http://schemas.microsoft.com/office/drawing/2014/main" id="{7EC1084F-2B9E-4616-96BB-C2D9D3CBAA31}"/>
              </a:ext>
            </a:extLst>
          </p:cNvPr>
          <p:cNvSpPr>
            <a:spLocks noGrp="1"/>
          </p:cNvSpPr>
          <p:nvPr>
            <p:ph sz="half" idx="2"/>
          </p:nvPr>
        </p:nvSpPr>
        <p:spPr>
          <a:xfrm>
            <a:off x="6172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날짜 개체 틀 4">
            <a:extLst>
              <a:ext uri="{FF2B5EF4-FFF2-40B4-BE49-F238E27FC236}">
                <a16:creationId xmlns:a16="http://schemas.microsoft.com/office/drawing/2014/main" id="{25F43F72-4697-42A9-A91A-206B5DD59BE8}"/>
              </a:ext>
            </a:extLst>
          </p:cNvPr>
          <p:cNvSpPr>
            <a:spLocks noGrp="1"/>
          </p:cNvSpPr>
          <p:nvPr>
            <p:ph type="dt" sz="half" idx="10"/>
          </p:nvPr>
        </p:nvSpPr>
        <p:spPr/>
        <p:txBody>
          <a:bodyPr/>
          <a:lstStyle/>
          <a:p>
            <a:fld id="{7541F2B7-67A3-4510-856B-00F9D1C316A5}" type="datetimeFigureOut">
              <a:rPr lang="ko-KR" altLang="en-US" smtClean="0"/>
              <a:t>2021-01-15</a:t>
            </a:fld>
            <a:endParaRPr lang="ko-KR" altLang="en-US"/>
          </a:p>
        </p:txBody>
      </p:sp>
      <p:sp>
        <p:nvSpPr>
          <p:cNvPr id="6" name="바닥글 개체 틀 5">
            <a:extLst>
              <a:ext uri="{FF2B5EF4-FFF2-40B4-BE49-F238E27FC236}">
                <a16:creationId xmlns:a16="http://schemas.microsoft.com/office/drawing/2014/main" id="{1AF71B1D-FA5E-423B-BC64-EC80948C3936}"/>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FCCE07B4-8B5A-438C-9052-05909B165EA3}"/>
              </a:ext>
            </a:extLst>
          </p:cNvPr>
          <p:cNvSpPr>
            <a:spLocks noGrp="1"/>
          </p:cNvSpPr>
          <p:nvPr>
            <p:ph type="sldNum" sz="quarter" idx="12"/>
          </p:nvPr>
        </p:nvSpPr>
        <p:spPr/>
        <p:txBody>
          <a:bodyPr/>
          <a:lstStyle/>
          <a:p>
            <a:fld id="{9769CB7D-5516-4462-9A23-89DFD94E05A3}" type="slidenum">
              <a:rPr lang="ko-KR" altLang="en-US" smtClean="0"/>
              <a:t>‹#›</a:t>
            </a:fld>
            <a:endParaRPr lang="ko-KR" altLang="en-US"/>
          </a:p>
        </p:txBody>
      </p:sp>
    </p:spTree>
    <p:extLst>
      <p:ext uri="{BB962C8B-B14F-4D97-AF65-F5344CB8AC3E}">
        <p14:creationId xmlns:p14="http://schemas.microsoft.com/office/powerpoint/2010/main" val="29496866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229951D-6DBE-49E1-BD3D-7ED9A6D278E6}"/>
              </a:ext>
            </a:extLst>
          </p:cNvPr>
          <p:cNvSpPr>
            <a:spLocks noGrp="1"/>
          </p:cNvSpPr>
          <p:nvPr>
            <p:ph type="title"/>
          </p:nvPr>
        </p:nvSpPr>
        <p:spPr>
          <a:xfrm>
            <a:off x="839788" y="365125"/>
            <a:ext cx="10515600" cy="1325563"/>
          </a:xfrm>
        </p:spPr>
        <p:txBody>
          <a:bodyPr/>
          <a:lstStyle/>
          <a:p>
            <a:r>
              <a:rPr lang="ko-KR" altLang="en-US"/>
              <a:t>마스터 제목 스타일 편집</a:t>
            </a:r>
          </a:p>
        </p:txBody>
      </p:sp>
      <p:sp>
        <p:nvSpPr>
          <p:cNvPr id="3" name="텍스트 개체 틀 2">
            <a:extLst>
              <a:ext uri="{FF2B5EF4-FFF2-40B4-BE49-F238E27FC236}">
                <a16:creationId xmlns:a16="http://schemas.microsoft.com/office/drawing/2014/main" id="{014A8DDB-3957-4B9D-9CD3-AA20B61E5DD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4" name="내용 개체 틀 3">
            <a:extLst>
              <a:ext uri="{FF2B5EF4-FFF2-40B4-BE49-F238E27FC236}">
                <a16:creationId xmlns:a16="http://schemas.microsoft.com/office/drawing/2014/main" id="{BB1FCF43-CC55-4C5F-A9CD-4C568316612A}"/>
              </a:ext>
            </a:extLst>
          </p:cNvPr>
          <p:cNvSpPr>
            <a:spLocks noGrp="1"/>
          </p:cNvSpPr>
          <p:nvPr>
            <p:ph sz="half" idx="2"/>
          </p:nvPr>
        </p:nvSpPr>
        <p:spPr>
          <a:xfrm>
            <a:off x="839788" y="2505075"/>
            <a:ext cx="5157787"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텍스트 개체 틀 4">
            <a:extLst>
              <a:ext uri="{FF2B5EF4-FFF2-40B4-BE49-F238E27FC236}">
                <a16:creationId xmlns:a16="http://schemas.microsoft.com/office/drawing/2014/main" id="{30130CB9-AC5F-4AB8-A682-5BE0CDECE0D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6" name="내용 개체 틀 5">
            <a:extLst>
              <a:ext uri="{FF2B5EF4-FFF2-40B4-BE49-F238E27FC236}">
                <a16:creationId xmlns:a16="http://schemas.microsoft.com/office/drawing/2014/main" id="{33B9B331-0075-4246-BDC3-4AEFCB11D4CE}"/>
              </a:ext>
            </a:extLst>
          </p:cNvPr>
          <p:cNvSpPr>
            <a:spLocks noGrp="1"/>
          </p:cNvSpPr>
          <p:nvPr>
            <p:ph sz="quarter" idx="4"/>
          </p:nvPr>
        </p:nvSpPr>
        <p:spPr>
          <a:xfrm>
            <a:off x="6172200" y="2505075"/>
            <a:ext cx="5183188"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7" name="날짜 개체 틀 6">
            <a:extLst>
              <a:ext uri="{FF2B5EF4-FFF2-40B4-BE49-F238E27FC236}">
                <a16:creationId xmlns:a16="http://schemas.microsoft.com/office/drawing/2014/main" id="{27CC5F3F-D92F-4570-AB91-F8DEE125295D}"/>
              </a:ext>
            </a:extLst>
          </p:cNvPr>
          <p:cNvSpPr>
            <a:spLocks noGrp="1"/>
          </p:cNvSpPr>
          <p:nvPr>
            <p:ph type="dt" sz="half" idx="10"/>
          </p:nvPr>
        </p:nvSpPr>
        <p:spPr/>
        <p:txBody>
          <a:bodyPr/>
          <a:lstStyle/>
          <a:p>
            <a:fld id="{7541F2B7-67A3-4510-856B-00F9D1C316A5}" type="datetimeFigureOut">
              <a:rPr lang="ko-KR" altLang="en-US" smtClean="0"/>
              <a:t>2021-01-15</a:t>
            </a:fld>
            <a:endParaRPr lang="ko-KR" altLang="en-US"/>
          </a:p>
        </p:txBody>
      </p:sp>
      <p:sp>
        <p:nvSpPr>
          <p:cNvPr id="8" name="바닥글 개체 틀 7">
            <a:extLst>
              <a:ext uri="{FF2B5EF4-FFF2-40B4-BE49-F238E27FC236}">
                <a16:creationId xmlns:a16="http://schemas.microsoft.com/office/drawing/2014/main" id="{34442C75-C993-46BB-B764-D4584ADFD842}"/>
              </a:ext>
            </a:extLst>
          </p:cNvPr>
          <p:cNvSpPr>
            <a:spLocks noGrp="1"/>
          </p:cNvSpPr>
          <p:nvPr>
            <p:ph type="ftr" sz="quarter" idx="11"/>
          </p:nvPr>
        </p:nvSpPr>
        <p:spPr/>
        <p:txBody>
          <a:bodyPr/>
          <a:lstStyle/>
          <a:p>
            <a:endParaRPr lang="ko-KR" altLang="en-US"/>
          </a:p>
        </p:txBody>
      </p:sp>
      <p:sp>
        <p:nvSpPr>
          <p:cNvPr id="9" name="슬라이드 번호 개체 틀 8">
            <a:extLst>
              <a:ext uri="{FF2B5EF4-FFF2-40B4-BE49-F238E27FC236}">
                <a16:creationId xmlns:a16="http://schemas.microsoft.com/office/drawing/2014/main" id="{F3B39AFA-EEBD-4DF7-9750-800CAF4F624A}"/>
              </a:ext>
            </a:extLst>
          </p:cNvPr>
          <p:cNvSpPr>
            <a:spLocks noGrp="1"/>
          </p:cNvSpPr>
          <p:nvPr>
            <p:ph type="sldNum" sz="quarter" idx="12"/>
          </p:nvPr>
        </p:nvSpPr>
        <p:spPr/>
        <p:txBody>
          <a:bodyPr/>
          <a:lstStyle/>
          <a:p>
            <a:fld id="{9769CB7D-5516-4462-9A23-89DFD94E05A3}" type="slidenum">
              <a:rPr lang="ko-KR" altLang="en-US" smtClean="0"/>
              <a:t>‹#›</a:t>
            </a:fld>
            <a:endParaRPr lang="ko-KR" altLang="en-US"/>
          </a:p>
        </p:txBody>
      </p:sp>
    </p:spTree>
    <p:extLst>
      <p:ext uri="{BB962C8B-B14F-4D97-AF65-F5344CB8AC3E}">
        <p14:creationId xmlns:p14="http://schemas.microsoft.com/office/powerpoint/2010/main" val="25299350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F57EC59-79A2-493C-8404-F10B0F5FFAC1}"/>
              </a:ext>
            </a:extLst>
          </p:cNvPr>
          <p:cNvSpPr>
            <a:spLocks noGrp="1"/>
          </p:cNvSpPr>
          <p:nvPr>
            <p:ph type="title"/>
          </p:nvPr>
        </p:nvSpPr>
        <p:spPr/>
        <p:txBody>
          <a:bodyPr/>
          <a:lstStyle/>
          <a:p>
            <a:r>
              <a:rPr lang="ko-KR" altLang="en-US"/>
              <a:t>마스터 제목 스타일 편집</a:t>
            </a:r>
          </a:p>
        </p:txBody>
      </p:sp>
      <p:sp>
        <p:nvSpPr>
          <p:cNvPr id="3" name="날짜 개체 틀 2">
            <a:extLst>
              <a:ext uri="{FF2B5EF4-FFF2-40B4-BE49-F238E27FC236}">
                <a16:creationId xmlns:a16="http://schemas.microsoft.com/office/drawing/2014/main" id="{2AE67957-6EE7-404A-9091-65652A196703}"/>
              </a:ext>
            </a:extLst>
          </p:cNvPr>
          <p:cNvSpPr>
            <a:spLocks noGrp="1"/>
          </p:cNvSpPr>
          <p:nvPr>
            <p:ph type="dt" sz="half" idx="10"/>
          </p:nvPr>
        </p:nvSpPr>
        <p:spPr/>
        <p:txBody>
          <a:bodyPr/>
          <a:lstStyle/>
          <a:p>
            <a:fld id="{7541F2B7-67A3-4510-856B-00F9D1C316A5}" type="datetimeFigureOut">
              <a:rPr lang="ko-KR" altLang="en-US" smtClean="0"/>
              <a:t>2021-01-15</a:t>
            </a:fld>
            <a:endParaRPr lang="ko-KR" altLang="en-US"/>
          </a:p>
        </p:txBody>
      </p:sp>
      <p:sp>
        <p:nvSpPr>
          <p:cNvPr id="4" name="바닥글 개체 틀 3">
            <a:extLst>
              <a:ext uri="{FF2B5EF4-FFF2-40B4-BE49-F238E27FC236}">
                <a16:creationId xmlns:a16="http://schemas.microsoft.com/office/drawing/2014/main" id="{A0BF3401-000C-4036-B316-FDF75033739F}"/>
              </a:ext>
            </a:extLst>
          </p:cNvPr>
          <p:cNvSpPr>
            <a:spLocks noGrp="1"/>
          </p:cNvSpPr>
          <p:nvPr>
            <p:ph type="ftr" sz="quarter" idx="11"/>
          </p:nvPr>
        </p:nvSpPr>
        <p:spPr/>
        <p:txBody>
          <a:bodyPr/>
          <a:lstStyle/>
          <a:p>
            <a:endParaRPr lang="ko-KR" altLang="en-US"/>
          </a:p>
        </p:txBody>
      </p:sp>
      <p:sp>
        <p:nvSpPr>
          <p:cNvPr id="5" name="슬라이드 번호 개체 틀 4">
            <a:extLst>
              <a:ext uri="{FF2B5EF4-FFF2-40B4-BE49-F238E27FC236}">
                <a16:creationId xmlns:a16="http://schemas.microsoft.com/office/drawing/2014/main" id="{9FCC7E5F-8E4E-4C56-96C1-E9FCC2AE3852}"/>
              </a:ext>
            </a:extLst>
          </p:cNvPr>
          <p:cNvSpPr>
            <a:spLocks noGrp="1"/>
          </p:cNvSpPr>
          <p:nvPr>
            <p:ph type="sldNum" sz="quarter" idx="12"/>
          </p:nvPr>
        </p:nvSpPr>
        <p:spPr/>
        <p:txBody>
          <a:bodyPr/>
          <a:lstStyle/>
          <a:p>
            <a:fld id="{9769CB7D-5516-4462-9A23-89DFD94E05A3}" type="slidenum">
              <a:rPr lang="ko-KR" altLang="en-US" smtClean="0"/>
              <a:t>‹#›</a:t>
            </a:fld>
            <a:endParaRPr lang="ko-KR" altLang="en-US"/>
          </a:p>
        </p:txBody>
      </p:sp>
    </p:spTree>
    <p:extLst>
      <p:ext uri="{BB962C8B-B14F-4D97-AF65-F5344CB8AC3E}">
        <p14:creationId xmlns:p14="http://schemas.microsoft.com/office/powerpoint/2010/main" val="19079886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207FF491-E084-4C14-B670-A54AFFD22B5F}"/>
              </a:ext>
            </a:extLst>
          </p:cNvPr>
          <p:cNvSpPr>
            <a:spLocks noGrp="1"/>
          </p:cNvSpPr>
          <p:nvPr>
            <p:ph type="dt" sz="half" idx="10"/>
          </p:nvPr>
        </p:nvSpPr>
        <p:spPr/>
        <p:txBody>
          <a:bodyPr/>
          <a:lstStyle/>
          <a:p>
            <a:fld id="{7541F2B7-67A3-4510-856B-00F9D1C316A5}" type="datetimeFigureOut">
              <a:rPr lang="ko-KR" altLang="en-US" smtClean="0"/>
              <a:t>2021-01-15</a:t>
            </a:fld>
            <a:endParaRPr lang="ko-KR" altLang="en-US"/>
          </a:p>
        </p:txBody>
      </p:sp>
      <p:sp>
        <p:nvSpPr>
          <p:cNvPr id="3" name="바닥글 개체 틀 2">
            <a:extLst>
              <a:ext uri="{FF2B5EF4-FFF2-40B4-BE49-F238E27FC236}">
                <a16:creationId xmlns:a16="http://schemas.microsoft.com/office/drawing/2014/main" id="{BC2F0BB7-2525-4E31-8C72-48E7412BDD2D}"/>
              </a:ext>
            </a:extLst>
          </p:cNvPr>
          <p:cNvSpPr>
            <a:spLocks noGrp="1"/>
          </p:cNvSpPr>
          <p:nvPr>
            <p:ph type="ftr" sz="quarter" idx="11"/>
          </p:nvPr>
        </p:nvSpPr>
        <p:spPr/>
        <p:txBody>
          <a:bodyPr/>
          <a:lstStyle/>
          <a:p>
            <a:endParaRPr lang="ko-KR" altLang="en-US"/>
          </a:p>
        </p:txBody>
      </p:sp>
      <p:sp>
        <p:nvSpPr>
          <p:cNvPr id="4" name="슬라이드 번호 개체 틀 3">
            <a:extLst>
              <a:ext uri="{FF2B5EF4-FFF2-40B4-BE49-F238E27FC236}">
                <a16:creationId xmlns:a16="http://schemas.microsoft.com/office/drawing/2014/main" id="{0D9D59CB-6768-45E7-AF2D-9E53B8EA4F7B}"/>
              </a:ext>
            </a:extLst>
          </p:cNvPr>
          <p:cNvSpPr>
            <a:spLocks noGrp="1"/>
          </p:cNvSpPr>
          <p:nvPr>
            <p:ph type="sldNum" sz="quarter" idx="12"/>
          </p:nvPr>
        </p:nvSpPr>
        <p:spPr/>
        <p:txBody>
          <a:bodyPr/>
          <a:lstStyle/>
          <a:p>
            <a:fld id="{9769CB7D-5516-4462-9A23-89DFD94E05A3}" type="slidenum">
              <a:rPr lang="ko-KR" altLang="en-US" smtClean="0"/>
              <a:t>‹#›</a:t>
            </a:fld>
            <a:endParaRPr lang="ko-KR" altLang="en-US"/>
          </a:p>
        </p:txBody>
      </p:sp>
    </p:spTree>
    <p:extLst>
      <p:ext uri="{BB962C8B-B14F-4D97-AF65-F5344CB8AC3E}">
        <p14:creationId xmlns:p14="http://schemas.microsoft.com/office/powerpoint/2010/main" val="36548206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02C4EA3-A5B3-4A6B-AD02-51E968B2C3C8}"/>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내용 개체 틀 2">
            <a:extLst>
              <a:ext uri="{FF2B5EF4-FFF2-40B4-BE49-F238E27FC236}">
                <a16:creationId xmlns:a16="http://schemas.microsoft.com/office/drawing/2014/main" id="{04586456-60E8-4A16-BFE0-F89FB88E960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텍스트 개체 틀 3">
            <a:extLst>
              <a:ext uri="{FF2B5EF4-FFF2-40B4-BE49-F238E27FC236}">
                <a16:creationId xmlns:a16="http://schemas.microsoft.com/office/drawing/2014/main" id="{31434881-A8B9-4BF8-9A77-259DA362865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DE4B4494-FAF5-4EDE-80DB-CEC2CCD43C7B}"/>
              </a:ext>
            </a:extLst>
          </p:cNvPr>
          <p:cNvSpPr>
            <a:spLocks noGrp="1"/>
          </p:cNvSpPr>
          <p:nvPr>
            <p:ph type="dt" sz="half" idx="10"/>
          </p:nvPr>
        </p:nvSpPr>
        <p:spPr/>
        <p:txBody>
          <a:bodyPr/>
          <a:lstStyle/>
          <a:p>
            <a:fld id="{7541F2B7-67A3-4510-856B-00F9D1C316A5}" type="datetimeFigureOut">
              <a:rPr lang="ko-KR" altLang="en-US" smtClean="0"/>
              <a:t>2021-01-15</a:t>
            </a:fld>
            <a:endParaRPr lang="ko-KR" altLang="en-US"/>
          </a:p>
        </p:txBody>
      </p:sp>
      <p:sp>
        <p:nvSpPr>
          <p:cNvPr id="6" name="바닥글 개체 틀 5">
            <a:extLst>
              <a:ext uri="{FF2B5EF4-FFF2-40B4-BE49-F238E27FC236}">
                <a16:creationId xmlns:a16="http://schemas.microsoft.com/office/drawing/2014/main" id="{578A38B1-AD28-4AD8-8CBD-586DAE0E99C0}"/>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556A4B93-0836-4228-9A2C-62983398DE64}"/>
              </a:ext>
            </a:extLst>
          </p:cNvPr>
          <p:cNvSpPr>
            <a:spLocks noGrp="1"/>
          </p:cNvSpPr>
          <p:nvPr>
            <p:ph type="sldNum" sz="quarter" idx="12"/>
          </p:nvPr>
        </p:nvSpPr>
        <p:spPr/>
        <p:txBody>
          <a:bodyPr/>
          <a:lstStyle/>
          <a:p>
            <a:fld id="{9769CB7D-5516-4462-9A23-89DFD94E05A3}" type="slidenum">
              <a:rPr lang="ko-KR" altLang="en-US" smtClean="0"/>
              <a:t>‹#›</a:t>
            </a:fld>
            <a:endParaRPr lang="ko-KR" altLang="en-US"/>
          </a:p>
        </p:txBody>
      </p:sp>
    </p:spTree>
    <p:extLst>
      <p:ext uri="{BB962C8B-B14F-4D97-AF65-F5344CB8AC3E}">
        <p14:creationId xmlns:p14="http://schemas.microsoft.com/office/powerpoint/2010/main" val="42225995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89C5F8F-ED59-4790-9356-BD2E08812FB0}"/>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그림 개체 틀 2">
            <a:extLst>
              <a:ext uri="{FF2B5EF4-FFF2-40B4-BE49-F238E27FC236}">
                <a16:creationId xmlns:a16="http://schemas.microsoft.com/office/drawing/2014/main" id="{F187CA04-9C47-498E-A0A3-E4C2CB00C47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a:extLst>
              <a:ext uri="{FF2B5EF4-FFF2-40B4-BE49-F238E27FC236}">
                <a16:creationId xmlns:a16="http://schemas.microsoft.com/office/drawing/2014/main" id="{A3039801-EA54-42E2-8708-307201A6606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6B09DC9C-1032-4CCC-981B-E303163DD941}"/>
              </a:ext>
            </a:extLst>
          </p:cNvPr>
          <p:cNvSpPr>
            <a:spLocks noGrp="1"/>
          </p:cNvSpPr>
          <p:nvPr>
            <p:ph type="dt" sz="half" idx="10"/>
          </p:nvPr>
        </p:nvSpPr>
        <p:spPr/>
        <p:txBody>
          <a:bodyPr/>
          <a:lstStyle/>
          <a:p>
            <a:fld id="{7541F2B7-67A3-4510-856B-00F9D1C316A5}" type="datetimeFigureOut">
              <a:rPr lang="ko-KR" altLang="en-US" smtClean="0"/>
              <a:t>2021-01-15</a:t>
            </a:fld>
            <a:endParaRPr lang="ko-KR" altLang="en-US"/>
          </a:p>
        </p:txBody>
      </p:sp>
      <p:sp>
        <p:nvSpPr>
          <p:cNvPr id="6" name="바닥글 개체 틀 5">
            <a:extLst>
              <a:ext uri="{FF2B5EF4-FFF2-40B4-BE49-F238E27FC236}">
                <a16:creationId xmlns:a16="http://schemas.microsoft.com/office/drawing/2014/main" id="{603BFEE6-B2AC-4AC1-A3AE-99C4BDF3907B}"/>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3FAFDA2B-5641-495C-8DC1-1F8E3C9A89A1}"/>
              </a:ext>
            </a:extLst>
          </p:cNvPr>
          <p:cNvSpPr>
            <a:spLocks noGrp="1"/>
          </p:cNvSpPr>
          <p:nvPr>
            <p:ph type="sldNum" sz="quarter" idx="12"/>
          </p:nvPr>
        </p:nvSpPr>
        <p:spPr/>
        <p:txBody>
          <a:bodyPr/>
          <a:lstStyle/>
          <a:p>
            <a:fld id="{9769CB7D-5516-4462-9A23-89DFD94E05A3}" type="slidenum">
              <a:rPr lang="ko-KR" altLang="en-US" smtClean="0"/>
              <a:t>‹#›</a:t>
            </a:fld>
            <a:endParaRPr lang="ko-KR" altLang="en-US"/>
          </a:p>
        </p:txBody>
      </p:sp>
    </p:spTree>
    <p:extLst>
      <p:ext uri="{BB962C8B-B14F-4D97-AF65-F5344CB8AC3E}">
        <p14:creationId xmlns:p14="http://schemas.microsoft.com/office/powerpoint/2010/main" val="42615214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a:extLst>
              <a:ext uri="{FF2B5EF4-FFF2-40B4-BE49-F238E27FC236}">
                <a16:creationId xmlns:a16="http://schemas.microsoft.com/office/drawing/2014/main" id="{55B40245-6F7F-424C-9B4D-9EC9B8C3CBB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a:extLst>
              <a:ext uri="{FF2B5EF4-FFF2-40B4-BE49-F238E27FC236}">
                <a16:creationId xmlns:a16="http://schemas.microsoft.com/office/drawing/2014/main" id="{008CC896-EB20-49BB-AD71-8B41441BE16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3FA9450D-F101-4342-B2D9-034A62BA8A4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541F2B7-67A3-4510-856B-00F9D1C316A5}" type="datetimeFigureOut">
              <a:rPr lang="ko-KR" altLang="en-US" smtClean="0"/>
              <a:t>2021-01-15</a:t>
            </a:fld>
            <a:endParaRPr lang="ko-KR" altLang="en-US"/>
          </a:p>
        </p:txBody>
      </p:sp>
      <p:sp>
        <p:nvSpPr>
          <p:cNvPr id="5" name="바닥글 개체 틀 4">
            <a:extLst>
              <a:ext uri="{FF2B5EF4-FFF2-40B4-BE49-F238E27FC236}">
                <a16:creationId xmlns:a16="http://schemas.microsoft.com/office/drawing/2014/main" id="{DA742F92-D22A-4D20-AACC-4DFC33B43E7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a:extLst>
              <a:ext uri="{FF2B5EF4-FFF2-40B4-BE49-F238E27FC236}">
                <a16:creationId xmlns:a16="http://schemas.microsoft.com/office/drawing/2014/main" id="{4AB183BC-1783-44CE-A164-E9A779E5838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769CB7D-5516-4462-9A23-89DFD94E05A3}" type="slidenum">
              <a:rPr lang="ko-KR" altLang="en-US" smtClean="0"/>
              <a:t>‹#›</a:t>
            </a:fld>
            <a:endParaRPr lang="ko-KR" altLang="en-US"/>
          </a:p>
        </p:txBody>
      </p:sp>
    </p:spTree>
    <p:extLst>
      <p:ext uri="{BB962C8B-B14F-4D97-AF65-F5344CB8AC3E}">
        <p14:creationId xmlns:p14="http://schemas.microsoft.com/office/powerpoint/2010/main" val="27476290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1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2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5527F30-8F0D-4F32-9392-E538362D93A6}"/>
              </a:ext>
            </a:extLst>
          </p:cNvPr>
          <p:cNvSpPr>
            <a:spLocks noGrp="1"/>
          </p:cNvSpPr>
          <p:nvPr>
            <p:ph type="title"/>
          </p:nvPr>
        </p:nvSpPr>
        <p:spPr>
          <a:xfrm>
            <a:off x="838200" y="365125"/>
            <a:ext cx="10515600" cy="504305"/>
          </a:xfrm>
        </p:spPr>
        <p:txBody>
          <a:bodyPr>
            <a:normAutofit fontScale="90000"/>
          </a:bodyPr>
          <a:lstStyle/>
          <a:p>
            <a:r>
              <a:rPr lang="ko-KR" altLang="en-US" sz="2200" dirty="0"/>
              <a:t>쇼핑몰 메인 화면 입니다</a:t>
            </a:r>
            <a:r>
              <a:rPr lang="en-US" altLang="ko-KR" dirty="0"/>
              <a:t>.</a:t>
            </a:r>
            <a:endParaRPr lang="ko-KR" altLang="en-US" dirty="0"/>
          </a:p>
        </p:txBody>
      </p:sp>
      <p:pic>
        <p:nvPicPr>
          <p:cNvPr id="7" name="내용 개체 틀 6">
            <a:extLst>
              <a:ext uri="{FF2B5EF4-FFF2-40B4-BE49-F238E27FC236}">
                <a16:creationId xmlns:a16="http://schemas.microsoft.com/office/drawing/2014/main" id="{7DC5A7B8-8CDE-417B-9D60-2029FA4A0463}"/>
              </a:ext>
            </a:extLst>
          </p:cNvPr>
          <p:cNvPicPr>
            <a:picLocks noGrp="1" noChangeAspect="1"/>
          </p:cNvPicPr>
          <p:nvPr>
            <p:ph idx="1"/>
          </p:nvPr>
        </p:nvPicPr>
        <p:blipFill>
          <a:blip r:embed="rId2"/>
          <a:stretch>
            <a:fillRect/>
          </a:stretch>
        </p:blipFill>
        <p:spPr>
          <a:xfrm>
            <a:off x="505400" y="869430"/>
            <a:ext cx="8482971" cy="5307013"/>
          </a:xfrm>
        </p:spPr>
      </p:pic>
    </p:spTree>
    <p:extLst>
      <p:ext uri="{BB962C8B-B14F-4D97-AF65-F5344CB8AC3E}">
        <p14:creationId xmlns:p14="http://schemas.microsoft.com/office/powerpoint/2010/main" val="24808619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a:extLst>
              <a:ext uri="{FF2B5EF4-FFF2-40B4-BE49-F238E27FC236}">
                <a16:creationId xmlns:a16="http://schemas.microsoft.com/office/drawing/2014/main" id="{6A0DC569-88D0-41FD-B2C2-59648B41706D}"/>
              </a:ext>
            </a:extLst>
          </p:cNvPr>
          <p:cNvSpPr>
            <a:spLocks noGrp="1"/>
          </p:cNvSpPr>
          <p:nvPr>
            <p:ph type="title"/>
          </p:nvPr>
        </p:nvSpPr>
        <p:spPr>
          <a:xfrm>
            <a:off x="838200" y="380115"/>
            <a:ext cx="10515600" cy="1325563"/>
          </a:xfrm>
        </p:spPr>
        <p:txBody>
          <a:bodyPr>
            <a:normAutofit/>
          </a:bodyPr>
          <a:lstStyle/>
          <a:p>
            <a:r>
              <a:rPr lang="ko-KR" altLang="en-US" sz="2000" dirty="0"/>
              <a:t>구매목록에서 제품을 클릭하거나</a:t>
            </a:r>
            <a:r>
              <a:rPr lang="en-US" altLang="ko-KR" sz="2000" dirty="0"/>
              <a:t>,</a:t>
            </a:r>
            <a:r>
              <a:rPr lang="ko-KR" altLang="en-US" sz="2000" dirty="0"/>
              <a:t> 상품 목록에서 상세버튼을 클릭하면 해당상품의 상세정보보기로 이동하여 판매자 정보를 </a:t>
            </a:r>
            <a:r>
              <a:rPr lang="ko-KR" altLang="en-US" sz="2000" dirty="0" err="1"/>
              <a:t>볼수있다</a:t>
            </a:r>
            <a:r>
              <a:rPr lang="en-US" altLang="ko-KR" sz="2000" dirty="0"/>
              <a:t>.</a:t>
            </a:r>
            <a:r>
              <a:rPr lang="ko-KR" altLang="en-US" sz="2000" dirty="0"/>
              <a:t> </a:t>
            </a:r>
          </a:p>
        </p:txBody>
      </p:sp>
      <p:pic>
        <p:nvPicPr>
          <p:cNvPr id="10" name="그림 9">
            <a:extLst>
              <a:ext uri="{FF2B5EF4-FFF2-40B4-BE49-F238E27FC236}">
                <a16:creationId xmlns:a16="http://schemas.microsoft.com/office/drawing/2014/main" id="{66CAA2D9-8666-4E93-B907-5D7A82396993}"/>
              </a:ext>
            </a:extLst>
          </p:cNvPr>
          <p:cNvPicPr>
            <a:picLocks noChangeAspect="1"/>
          </p:cNvPicPr>
          <p:nvPr/>
        </p:nvPicPr>
        <p:blipFill>
          <a:blip r:embed="rId2"/>
          <a:stretch>
            <a:fillRect/>
          </a:stretch>
        </p:blipFill>
        <p:spPr>
          <a:xfrm>
            <a:off x="838201" y="1501124"/>
            <a:ext cx="5967334" cy="1927876"/>
          </a:xfrm>
          <a:prstGeom prst="rect">
            <a:avLst/>
          </a:prstGeom>
        </p:spPr>
      </p:pic>
      <p:pic>
        <p:nvPicPr>
          <p:cNvPr id="12" name="그림 11">
            <a:extLst>
              <a:ext uri="{FF2B5EF4-FFF2-40B4-BE49-F238E27FC236}">
                <a16:creationId xmlns:a16="http://schemas.microsoft.com/office/drawing/2014/main" id="{968BD2BC-B130-42C4-A165-D67F9E608576}"/>
              </a:ext>
            </a:extLst>
          </p:cNvPr>
          <p:cNvPicPr>
            <a:picLocks noChangeAspect="1"/>
          </p:cNvPicPr>
          <p:nvPr/>
        </p:nvPicPr>
        <p:blipFill>
          <a:blip r:embed="rId3"/>
          <a:stretch>
            <a:fillRect/>
          </a:stretch>
        </p:blipFill>
        <p:spPr>
          <a:xfrm>
            <a:off x="963197" y="3747540"/>
            <a:ext cx="5967334" cy="2100809"/>
          </a:xfrm>
          <a:prstGeom prst="rect">
            <a:avLst/>
          </a:prstGeom>
        </p:spPr>
      </p:pic>
      <p:pic>
        <p:nvPicPr>
          <p:cNvPr id="16" name="그림 15">
            <a:extLst>
              <a:ext uri="{FF2B5EF4-FFF2-40B4-BE49-F238E27FC236}">
                <a16:creationId xmlns:a16="http://schemas.microsoft.com/office/drawing/2014/main" id="{C9DB14B6-1583-4629-9B3B-734733BF77F9}"/>
              </a:ext>
            </a:extLst>
          </p:cNvPr>
          <p:cNvPicPr>
            <a:picLocks noChangeAspect="1"/>
          </p:cNvPicPr>
          <p:nvPr/>
        </p:nvPicPr>
        <p:blipFill>
          <a:blip r:embed="rId4"/>
          <a:stretch>
            <a:fillRect/>
          </a:stretch>
        </p:blipFill>
        <p:spPr>
          <a:xfrm>
            <a:off x="7179430" y="1501124"/>
            <a:ext cx="3800475" cy="2505075"/>
          </a:xfrm>
          <a:prstGeom prst="rect">
            <a:avLst/>
          </a:prstGeom>
        </p:spPr>
      </p:pic>
    </p:spTree>
    <p:extLst>
      <p:ext uri="{BB962C8B-B14F-4D97-AF65-F5344CB8AC3E}">
        <p14:creationId xmlns:p14="http://schemas.microsoft.com/office/powerpoint/2010/main" val="16750753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5527F30-8F0D-4F32-9392-E538362D93A6}"/>
              </a:ext>
            </a:extLst>
          </p:cNvPr>
          <p:cNvSpPr>
            <a:spLocks noGrp="1"/>
          </p:cNvSpPr>
          <p:nvPr>
            <p:ph type="title"/>
          </p:nvPr>
        </p:nvSpPr>
        <p:spPr>
          <a:xfrm>
            <a:off x="838200" y="365125"/>
            <a:ext cx="10515600" cy="1545574"/>
          </a:xfrm>
        </p:spPr>
        <p:txBody>
          <a:bodyPr>
            <a:normAutofit fontScale="90000"/>
          </a:bodyPr>
          <a:lstStyle/>
          <a:p>
            <a:r>
              <a:rPr lang="ko-KR" altLang="en-US" sz="2000" dirty="0"/>
              <a:t>문의하기 버튼을 클릭하여 해당 </a:t>
            </a:r>
            <a:r>
              <a:rPr lang="ko-KR" altLang="en-US" sz="2000" dirty="0" err="1"/>
              <a:t>상품에대한</a:t>
            </a:r>
            <a:r>
              <a:rPr lang="ko-KR" altLang="en-US" sz="2000" dirty="0"/>
              <a:t> </a:t>
            </a:r>
            <a:r>
              <a:rPr lang="ko-KR" altLang="en-US" sz="2000" dirty="0" err="1"/>
              <a:t>다른사람의</a:t>
            </a:r>
            <a:r>
              <a:rPr lang="ko-KR" altLang="en-US" sz="2000" dirty="0"/>
              <a:t> 문사항도 </a:t>
            </a:r>
            <a:r>
              <a:rPr lang="ko-KR" altLang="en-US" sz="2000" dirty="0" err="1"/>
              <a:t>볼수</a:t>
            </a:r>
            <a:r>
              <a:rPr lang="ko-KR" altLang="en-US" sz="2000" dirty="0"/>
              <a:t> 있고</a:t>
            </a:r>
            <a:br>
              <a:rPr lang="en-US" altLang="ko-KR" sz="2000" dirty="0"/>
            </a:br>
            <a:r>
              <a:rPr lang="ko-KR" altLang="en-US" sz="2000" dirty="0"/>
              <a:t> 글쓰기로 질문을 할 수도 있습니다</a:t>
            </a:r>
            <a:r>
              <a:rPr lang="en-US" altLang="ko-KR" sz="2000" dirty="0"/>
              <a:t>. </a:t>
            </a:r>
            <a:br>
              <a:rPr lang="en-US" altLang="ko-KR" sz="2000" dirty="0"/>
            </a:br>
            <a:r>
              <a:rPr lang="ko-KR" altLang="en-US" sz="2000" dirty="0"/>
              <a:t>글쓰기 클릭</a:t>
            </a:r>
            <a:r>
              <a:rPr lang="en-US" altLang="ko-KR" sz="2000" dirty="0"/>
              <a:t>-&gt;</a:t>
            </a:r>
            <a:r>
              <a:rPr lang="ko-KR" altLang="en-US" sz="2000" dirty="0"/>
              <a:t>내용입력</a:t>
            </a:r>
            <a:r>
              <a:rPr lang="en-US" altLang="ko-KR" sz="2000" dirty="0"/>
              <a:t>, </a:t>
            </a:r>
            <a:r>
              <a:rPr lang="ko-KR" altLang="en-US" sz="2000" dirty="0"/>
              <a:t>파일도 원한다면 첨부한후 </a:t>
            </a:r>
            <a:r>
              <a:rPr lang="en-US" altLang="ko-KR" sz="2000" dirty="0"/>
              <a:t>-&gt;</a:t>
            </a:r>
            <a:r>
              <a:rPr lang="ko-KR" altLang="en-US" sz="2000" dirty="0"/>
              <a:t>등록 버튼을 클릭 하면 질문이 게시됩니다</a:t>
            </a:r>
            <a:r>
              <a:rPr lang="en-US" altLang="ko-KR" sz="2000" dirty="0"/>
              <a:t>.</a:t>
            </a:r>
            <a:br>
              <a:rPr lang="en-US" altLang="ko-KR" sz="2000" dirty="0"/>
            </a:br>
            <a:br>
              <a:rPr lang="en-US" altLang="ko-KR" sz="2000" dirty="0"/>
            </a:br>
            <a:r>
              <a:rPr lang="en-US" altLang="ko-KR" sz="2000" dirty="0"/>
              <a:t>  </a:t>
            </a:r>
            <a:endParaRPr lang="ko-KR" altLang="en-US" sz="2000" dirty="0"/>
          </a:p>
        </p:txBody>
      </p:sp>
      <p:pic>
        <p:nvPicPr>
          <p:cNvPr id="8" name="그림 7">
            <a:extLst>
              <a:ext uri="{FF2B5EF4-FFF2-40B4-BE49-F238E27FC236}">
                <a16:creationId xmlns:a16="http://schemas.microsoft.com/office/drawing/2014/main" id="{6532F586-576D-4AC7-864E-B81E019CBAD0}"/>
              </a:ext>
            </a:extLst>
          </p:cNvPr>
          <p:cNvPicPr>
            <a:picLocks noChangeAspect="1"/>
          </p:cNvPicPr>
          <p:nvPr/>
        </p:nvPicPr>
        <p:blipFill>
          <a:blip r:embed="rId2"/>
          <a:stretch>
            <a:fillRect/>
          </a:stretch>
        </p:blipFill>
        <p:spPr>
          <a:xfrm>
            <a:off x="691109" y="2162332"/>
            <a:ext cx="5404891" cy="3638862"/>
          </a:xfrm>
          <a:prstGeom prst="rect">
            <a:avLst/>
          </a:prstGeom>
        </p:spPr>
      </p:pic>
      <p:pic>
        <p:nvPicPr>
          <p:cNvPr id="10" name="그림 9">
            <a:extLst>
              <a:ext uri="{FF2B5EF4-FFF2-40B4-BE49-F238E27FC236}">
                <a16:creationId xmlns:a16="http://schemas.microsoft.com/office/drawing/2014/main" id="{326AFBD5-D1F2-498B-9DF5-E56551367DD8}"/>
              </a:ext>
            </a:extLst>
          </p:cNvPr>
          <p:cNvPicPr>
            <a:picLocks noChangeAspect="1"/>
          </p:cNvPicPr>
          <p:nvPr/>
        </p:nvPicPr>
        <p:blipFill>
          <a:blip r:embed="rId3"/>
          <a:stretch>
            <a:fillRect/>
          </a:stretch>
        </p:blipFill>
        <p:spPr>
          <a:xfrm>
            <a:off x="6384639" y="1910699"/>
            <a:ext cx="5404892" cy="3890495"/>
          </a:xfrm>
          <a:prstGeom prst="rect">
            <a:avLst/>
          </a:prstGeom>
        </p:spPr>
      </p:pic>
    </p:spTree>
    <p:extLst>
      <p:ext uri="{BB962C8B-B14F-4D97-AF65-F5344CB8AC3E}">
        <p14:creationId xmlns:p14="http://schemas.microsoft.com/office/powerpoint/2010/main" val="29664031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5527F30-8F0D-4F32-9392-E538362D93A6}"/>
              </a:ext>
            </a:extLst>
          </p:cNvPr>
          <p:cNvSpPr>
            <a:spLocks noGrp="1"/>
          </p:cNvSpPr>
          <p:nvPr>
            <p:ph type="title"/>
          </p:nvPr>
        </p:nvSpPr>
        <p:spPr>
          <a:xfrm>
            <a:off x="838200" y="365125"/>
            <a:ext cx="10515600" cy="504305"/>
          </a:xfrm>
        </p:spPr>
        <p:txBody>
          <a:bodyPr>
            <a:normAutofit/>
          </a:bodyPr>
          <a:lstStyle/>
          <a:p>
            <a:r>
              <a:rPr lang="ko-KR" altLang="en-US" sz="2000" dirty="0"/>
              <a:t>게시된 내용중 해당 질문을 클릭하여 답변을 달수 있다</a:t>
            </a:r>
            <a:r>
              <a:rPr lang="en-US" altLang="ko-KR" sz="2000" dirty="0"/>
              <a:t>. </a:t>
            </a:r>
            <a:endParaRPr lang="ko-KR" altLang="en-US" sz="2000" dirty="0"/>
          </a:p>
        </p:txBody>
      </p:sp>
      <p:pic>
        <p:nvPicPr>
          <p:cNvPr id="6" name="그림 5">
            <a:extLst>
              <a:ext uri="{FF2B5EF4-FFF2-40B4-BE49-F238E27FC236}">
                <a16:creationId xmlns:a16="http://schemas.microsoft.com/office/drawing/2014/main" id="{A0708492-0D15-4C0E-AB60-BBE594BE1CFA}"/>
              </a:ext>
            </a:extLst>
          </p:cNvPr>
          <p:cNvPicPr>
            <a:picLocks noChangeAspect="1"/>
          </p:cNvPicPr>
          <p:nvPr/>
        </p:nvPicPr>
        <p:blipFill>
          <a:blip r:embed="rId2"/>
          <a:stretch>
            <a:fillRect/>
          </a:stretch>
        </p:blipFill>
        <p:spPr>
          <a:xfrm>
            <a:off x="418476" y="1581852"/>
            <a:ext cx="5101887" cy="4406717"/>
          </a:xfrm>
          <a:prstGeom prst="rect">
            <a:avLst/>
          </a:prstGeom>
        </p:spPr>
      </p:pic>
      <p:pic>
        <p:nvPicPr>
          <p:cNvPr id="8" name="그림 7">
            <a:extLst>
              <a:ext uri="{FF2B5EF4-FFF2-40B4-BE49-F238E27FC236}">
                <a16:creationId xmlns:a16="http://schemas.microsoft.com/office/drawing/2014/main" id="{82E90A53-96FF-4277-B554-14991577A90E}"/>
              </a:ext>
            </a:extLst>
          </p:cNvPr>
          <p:cNvPicPr>
            <a:picLocks noChangeAspect="1"/>
          </p:cNvPicPr>
          <p:nvPr/>
        </p:nvPicPr>
        <p:blipFill>
          <a:blip r:embed="rId3"/>
          <a:stretch>
            <a:fillRect/>
          </a:stretch>
        </p:blipFill>
        <p:spPr>
          <a:xfrm>
            <a:off x="6096000" y="1732708"/>
            <a:ext cx="5488663" cy="4105004"/>
          </a:xfrm>
          <a:prstGeom prst="rect">
            <a:avLst/>
          </a:prstGeom>
        </p:spPr>
      </p:pic>
    </p:spTree>
    <p:extLst>
      <p:ext uri="{BB962C8B-B14F-4D97-AF65-F5344CB8AC3E}">
        <p14:creationId xmlns:p14="http://schemas.microsoft.com/office/powerpoint/2010/main" val="6175483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5527F30-8F0D-4F32-9392-E538362D93A6}"/>
              </a:ext>
            </a:extLst>
          </p:cNvPr>
          <p:cNvSpPr>
            <a:spLocks noGrp="1"/>
          </p:cNvSpPr>
          <p:nvPr>
            <p:ph type="title"/>
          </p:nvPr>
        </p:nvSpPr>
        <p:spPr>
          <a:xfrm>
            <a:off x="838200" y="365125"/>
            <a:ext cx="10515600" cy="504305"/>
          </a:xfrm>
        </p:spPr>
        <p:txBody>
          <a:bodyPr>
            <a:normAutofit/>
          </a:bodyPr>
          <a:lstStyle/>
          <a:p>
            <a:r>
              <a:rPr lang="ko-KR" altLang="en-US" sz="2000" dirty="0"/>
              <a:t>답변을 등록하면 질문보다 들여 쓰기를 하여 게시 된다</a:t>
            </a:r>
            <a:r>
              <a:rPr lang="en-US" altLang="ko-KR" sz="2000" dirty="0"/>
              <a:t>.  </a:t>
            </a:r>
            <a:endParaRPr lang="ko-KR" altLang="en-US" sz="2000" dirty="0"/>
          </a:p>
        </p:txBody>
      </p:sp>
      <p:pic>
        <p:nvPicPr>
          <p:cNvPr id="4" name="그림 3">
            <a:extLst>
              <a:ext uri="{FF2B5EF4-FFF2-40B4-BE49-F238E27FC236}">
                <a16:creationId xmlns:a16="http://schemas.microsoft.com/office/drawing/2014/main" id="{EA3358AD-B5E8-4FAD-B4ED-0A2030DB09AB}"/>
              </a:ext>
            </a:extLst>
          </p:cNvPr>
          <p:cNvPicPr>
            <a:picLocks noChangeAspect="1"/>
          </p:cNvPicPr>
          <p:nvPr/>
        </p:nvPicPr>
        <p:blipFill>
          <a:blip r:embed="rId2"/>
          <a:stretch>
            <a:fillRect/>
          </a:stretch>
        </p:blipFill>
        <p:spPr>
          <a:xfrm>
            <a:off x="664565" y="1799705"/>
            <a:ext cx="4881796" cy="3935464"/>
          </a:xfrm>
          <a:prstGeom prst="rect">
            <a:avLst/>
          </a:prstGeom>
        </p:spPr>
      </p:pic>
      <p:pic>
        <p:nvPicPr>
          <p:cNvPr id="8" name="그림 7">
            <a:extLst>
              <a:ext uri="{FF2B5EF4-FFF2-40B4-BE49-F238E27FC236}">
                <a16:creationId xmlns:a16="http://schemas.microsoft.com/office/drawing/2014/main" id="{FB08FA5F-BB5A-4514-A827-36D606D84F84}"/>
              </a:ext>
            </a:extLst>
          </p:cNvPr>
          <p:cNvPicPr>
            <a:picLocks noChangeAspect="1"/>
          </p:cNvPicPr>
          <p:nvPr/>
        </p:nvPicPr>
        <p:blipFill>
          <a:blip r:embed="rId3"/>
          <a:stretch>
            <a:fillRect/>
          </a:stretch>
        </p:blipFill>
        <p:spPr>
          <a:xfrm>
            <a:off x="5771214" y="1799705"/>
            <a:ext cx="5438540" cy="3935464"/>
          </a:xfrm>
          <a:prstGeom prst="rect">
            <a:avLst/>
          </a:prstGeom>
        </p:spPr>
      </p:pic>
    </p:spTree>
    <p:extLst>
      <p:ext uri="{BB962C8B-B14F-4D97-AF65-F5344CB8AC3E}">
        <p14:creationId xmlns:p14="http://schemas.microsoft.com/office/powerpoint/2010/main" val="24598219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5527F30-8F0D-4F32-9392-E538362D93A6}"/>
              </a:ext>
            </a:extLst>
          </p:cNvPr>
          <p:cNvSpPr>
            <a:spLocks noGrp="1"/>
          </p:cNvSpPr>
          <p:nvPr>
            <p:ph type="title"/>
          </p:nvPr>
        </p:nvSpPr>
        <p:spPr>
          <a:xfrm>
            <a:off x="838200" y="365125"/>
            <a:ext cx="10515600" cy="504305"/>
          </a:xfrm>
        </p:spPr>
        <p:txBody>
          <a:bodyPr>
            <a:normAutofit fontScale="90000"/>
          </a:bodyPr>
          <a:lstStyle/>
          <a:p>
            <a:r>
              <a:rPr lang="ko-KR" altLang="en-US" sz="2000" dirty="0"/>
              <a:t>상단의 상품목록을 </a:t>
            </a:r>
            <a:r>
              <a:rPr lang="ko-KR" altLang="en-US" sz="2000" dirty="0" err="1"/>
              <a:t>클릭하여나타난</a:t>
            </a:r>
            <a:r>
              <a:rPr lang="ko-KR" altLang="en-US" sz="2000" dirty="0"/>
              <a:t> 화면의 하단에 </a:t>
            </a:r>
            <a:br>
              <a:rPr lang="en-US" altLang="ko-KR" sz="2000" dirty="0"/>
            </a:br>
            <a:r>
              <a:rPr lang="ko-KR" altLang="en-US" sz="2000" dirty="0"/>
              <a:t>관리자를 클릭</a:t>
            </a:r>
            <a:r>
              <a:rPr lang="en-US" altLang="ko-KR" sz="2000" dirty="0"/>
              <a:t>, </a:t>
            </a:r>
            <a:r>
              <a:rPr lang="ko-KR" altLang="en-US" sz="2000" dirty="0"/>
              <a:t>관리자 </a:t>
            </a:r>
            <a:r>
              <a:rPr lang="en-US" altLang="ko-KR" sz="2000" dirty="0"/>
              <a:t>ID</a:t>
            </a:r>
            <a:r>
              <a:rPr lang="ko-KR" altLang="en-US" sz="2000" dirty="0"/>
              <a:t>와 비번 </a:t>
            </a:r>
            <a:r>
              <a:rPr lang="ko-KR" altLang="en-US" sz="2000" dirty="0" err="1"/>
              <a:t>입력후</a:t>
            </a:r>
            <a:r>
              <a:rPr lang="ko-KR" altLang="en-US" sz="2000" dirty="0"/>
              <a:t> 관리자 모드로 </a:t>
            </a:r>
            <a:r>
              <a:rPr lang="ko-KR" altLang="en-US" sz="2000" dirty="0" err="1"/>
              <a:t>이동할수</a:t>
            </a:r>
            <a:r>
              <a:rPr lang="ko-KR" altLang="en-US" sz="2000" dirty="0"/>
              <a:t> 있습니다</a:t>
            </a:r>
            <a:r>
              <a:rPr lang="en-US" altLang="ko-KR" sz="2000" dirty="0"/>
              <a:t>. </a:t>
            </a:r>
            <a:endParaRPr lang="ko-KR" altLang="en-US" sz="2000" dirty="0"/>
          </a:p>
        </p:txBody>
      </p:sp>
      <p:pic>
        <p:nvPicPr>
          <p:cNvPr id="4" name="그림 3">
            <a:extLst>
              <a:ext uri="{FF2B5EF4-FFF2-40B4-BE49-F238E27FC236}">
                <a16:creationId xmlns:a16="http://schemas.microsoft.com/office/drawing/2014/main" id="{380510A0-DEA7-4386-B69A-6D4B1D0252D6}"/>
              </a:ext>
            </a:extLst>
          </p:cNvPr>
          <p:cNvPicPr>
            <a:picLocks noChangeAspect="1"/>
          </p:cNvPicPr>
          <p:nvPr/>
        </p:nvPicPr>
        <p:blipFill>
          <a:blip r:embed="rId2"/>
          <a:stretch>
            <a:fillRect/>
          </a:stretch>
        </p:blipFill>
        <p:spPr>
          <a:xfrm>
            <a:off x="838201" y="1025993"/>
            <a:ext cx="6447020" cy="5466882"/>
          </a:xfrm>
          <a:prstGeom prst="rect">
            <a:avLst/>
          </a:prstGeom>
        </p:spPr>
      </p:pic>
      <p:pic>
        <p:nvPicPr>
          <p:cNvPr id="6" name="그림 5">
            <a:extLst>
              <a:ext uri="{FF2B5EF4-FFF2-40B4-BE49-F238E27FC236}">
                <a16:creationId xmlns:a16="http://schemas.microsoft.com/office/drawing/2014/main" id="{14827A47-A411-46D1-96EF-8E05FCDB7CE6}"/>
              </a:ext>
            </a:extLst>
          </p:cNvPr>
          <p:cNvPicPr>
            <a:picLocks noChangeAspect="1"/>
          </p:cNvPicPr>
          <p:nvPr/>
        </p:nvPicPr>
        <p:blipFill>
          <a:blip r:embed="rId3"/>
          <a:stretch>
            <a:fillRect/>
          </a:stretch>
        </p:blipFill>
        <p:spPr>
          <a:xfrm>
            <a:off x="7420130" y="1052226"/>
            <a:ext cx="4257207" cy="1971675"/>
          </a:xfrm>
          <a:prstGeom prst="rect">
            <a:avLst/>
          </a:prstGeom>
        </p:spPr>
      </p:pic>
    </p:spTree>
    <p:extLst>
      <p:ext uri="{BB962C8B-B14F-4D97-AF65-F5344CB8AC3E}">
        <p14:creationId xmlns:p14="http://schemas.microsoft.com/office/powerpoint/2010/main" val="41303926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5527F30-8F0D-4F32-9392-E538362D93A6}"/>
              </a:ext>
            </a:extLst>
          </p:cNvPr>
          <p:cNvSpPr>
            <a:spLocks noGrp="1"/>
          </p:cNvSpPr>
          <p:nvPr>
            <p:ph type="title"/>
          </p:nvPr>
        </p:nvSpPr>
        <p:spPr>
          <a:xfrm>
            <a:off x="838200" y="365125"/>
            <a:ext cx="10515600" cy="504305"/>
          </a:xfrm>
        </p:spPr>
        <p:txBody>
          <a:bodyPr>
            <a:normAutofit/>
          </a:bodyPr>
          <a:lstStyle/>
          <a:p>
            <a:r>
              <a:rPr lang="ko-KR" altLang="en-US" sz="2000" dirty="0"/>
              <a:t>상품 관리로 들어가 상품을 등록 해봅니다</a:t>
            </a:r>
            <a:r>
              <a:rPr lang="en-US" altLang="ko-KR" sz="2000" dirty="0"/>
              <a:t>.</a:t>
            </a:r>
            <a:endParaRPr lang="ko-KR" altLang="en-US" sz="2000" dirty="0"/>
          </a:p>
        </p:txBody>
      </p:sp>
      <p:pic>
        <p:nvPicPr>
          <p:cNvPr id="4" name="그림 3">
            <a:extLst>
              <a:ext uri="{FF2B5EF4-FFF2-40B4-BE49-F238E27FC236}">
                <a16:creationId xmlns:a16="http://schemas.microsoft.com/office/drawing/2014/main" id="{0E4D2632-AD22-4A26-ACD7-055E74A7FE60}"/>
              </a:ext>
            </a:extLst>
          </p:cNvPr>
          <p:cNvPicPr>
            <a:picLocks noChangeAspect="1"/>
          </p:cNvPicPr>
          <p:nvPr/>
        </p:nvPicPr>
        <p:blipFill>
          <a:blip r:embed="rId2"/>
          <a:stretch>
            <a:fillRect/>
          </a:stretch>
        </p:blipFill>
        <p:spPr>
          <a:xfrm>
            <a:off x="647778" y="1547735"/>
            <a:ext cx="4453875" cy="3762530"/>
          </a:xfrm>
          <a:prstGeom prst="rect">
            <a:avLst/>
          </a:prstGeom>
        </p:spPr>
      </p:pic>
      <p:pic>
        <p:nvPicPr>
          <p:cNvPr id="6" name="그림 5">
            <a:extLst>
              <a:ext uri="{FF2B5EF4-FFF2-40B4-BE49-F238E27FC236}">
                <a16:creationId xmlns:a16="http://schemas.microsoft.com/office/drawing/2014/main" id="{A8B75589-9B60-435C-8213-82BD15182377}"/>
              </a:ext>
            </a:extLst>
          </p:cNvPr>
          <p:cNvPicPr>
            <a:picLocks noChangeAspect="1"/>
          </p:cNvPicPr>
          <p:nvPr/>
        </p:nvPicPr>
        <p:blipFill>
          <a:blip r:embed="rId3"/>
          <a:stretch>
            <a:fillRect/>
          </a:stretch>
        </p:blipFill>
        <p:spPr>
          <a:xfrm>
            <a:off x="5411449" y="1206709"/>
            <a:ext cx="6132773" cy="5044189"/>
          </a:xfrm>
          <a:prstGeom prst="rect">
            <a:avLst/>
          </a:prstGeom>
        </p:spPr>
      </p:pic>
    </p:spTree>
    <p:extLst>
      <p:ext uri="{BB962C8B-B14F-4D97-AF65-F5344CB8AC3E}">
        <p14:creationId xmlns:p14="http://schemas.microsoft.com/office/powerpoint/2010/main" val="1741283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5527F30-8F0D-4F32-9392-E538362D93A6}"/>
              </a:ext>
            </a:extLst>
          </p:cNvPr>
          <p:cNvSpPr>
            <a:spLocks noGrp="1"/>
          </p:cNvSpPr>
          <p:nvPr>
            <p:ph type="title"/>
          </p:nvPr>
        </p:nvSpPr>
        <p:spPr>
          <a:xfrm>
            <a:off x="838200" y="365125"/>
            <a:ext cx="10515600" cy="504305"/>
          </a:xfrm>
        </p:spPr>
        <p:txBody>
          <a:bodyPr>
            <a:normAutofit fontScale="90000"/>
          </a:bodyPr>
          <a:lstStyle/>
          <a:p>
            <a:r>
              <a:rPr lang="ko-KR" altLang="en-US" sz="2000" dirty="0"/>
              <a:t>내용을 입력</a:t>
            </a:r>
            <a:r>
              <a:rPr lang="en-US" altLang="ko-KR" sz="2000" dirty="0"/>
              <a:t>. </a:t>
            </a:r>
            <a:r>
              <a:rPr lang="ko-KR" altLang="en-US" sz="2000" dirty="0"/>
              <a:t>주소는 우편번호 검색 버튼을 눌러 자동 </a:t>
            </a:r>
            <a:r>
              <a:rPr lang="ko-KR" altLang="en-US" sz="2000" dirty="0" err="1"/>
              <a:t>입력되게합니다</a:t>
            </a:r>
            <a:r>
              <a:rPr lang="en-US" altLang="ko-KR" sz="2000" dirty="0"/>
              <a:t>. </a:t>
            </a:r>
            <a:br>
              <a:rPr lang="en-US" altLang="ko-KR" sz="2000" dirty="0"/>
            </a:br>
            <a:r>
              <a:rPr lang="ko-KR" altLang="en-US" sz="2000" dirty="0"/>
              <a:t>파일선택을 하여 이미지도 올립니다</a:t>
            </a:r>
            <a:r>
              <a:rPr lang="en-US" altLang="ko-KR" sz="2000" dirty="0"/>
              <a:t>.</a:t>
            </a:r>
            <a:endParaRPr lang="ko-KR" altLang="en-US" sz="2000" dirty="0"/>
          </a:p>
        </p:txBody>
      </p:sp>
      <p:pic>
        <p:nvPicPr>
          <p:cNvPr id="4" name="그림 3">
            <a:extLst>
              <a:ext uri="{FF2B5EF4-FFF2-40B4-BE49-F238E27FC236}">
                <a16:creationId xmlns:a16="http://schemas.microsoft.com/office/drawing/2014/main" id="{A1C858E1-80EC-4423-978D-1A495977EDF6}"/>
              </a:ext>
            </a:extLst>
          </p:cNvPr>
          <p:cNvPicPr>
            <a:picLocks noChangeAspect="1"/>
          </p:cNvPicPr>
          <p:nvPr/>
        </p:nvPicPr>
        <p:blipFill>
          <a:blip r:embed="rId2"/>
          <a:stretch>
            <a:fillRect/>
          </a:stretch>
        </p:blipFill>
        <p:spPr>
          <a:xfrm>
            <a:off x="495222" y="1373473"/>
            <a:ext cx="5257800" cy="4772493"/>
          </a:xfrm>
          <a:prstGeom prst="rect">
            <a:avLst/>
          </a:prstGeom>
        </p:spPr>
      </p:pic>
      <p:pic>
        <p:nvPicPr>
          <p:cNvPr id="6" name="그림 5">
            <a:extLst>
              <a:ext uri="{FF2B5EF4-FFF2-40B4-BE49-F238E27FC236}">
                <a16:creationId xmlns:a16="http://schemas.microsoft.com/office/drawing/2014/main" id="{1F84DB16-0C4B-4525-8F7D-48F5A955C86B}"/>
              </a:ext>
            </a:extLst>
          </p:cNvPr>
          <p:cNvPicPr>
            <a:picLocks noChangeAspect="1"/>
          </p:cNvPicPr>
          <p:nvPr/>
        </p:nvPicPr>
        <p:blipFill>
          <a:blip r:embed="rId3"/>
          <a:stretch>
            <a:fillRect/>
          </a:stretch>
        </p:blipFill>
        <p:spPr>
          <a:xfrm>
            <a:off x="6096000" y="1199213"/>
            <a:ext cx="5257800" cy="4946754"/>
          </a:xfrm>
          <a:prstGeom prst="rect">
            <a:avLst/>
          </a:prstGeom>
        </p:spPr>
      </p:pic>
    </p:spTree>
    <p:extLst>
      <p:ext uri="{BB962C8B-B14F-4D97-AF65-F5344CB8AC3E}">
        <p14:creationId xmlns:p14="http://schemas.microsoft.com/office/powerpoint/2010/main" val="28509018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5527F30-8F0D-4F32-9392-E538362D93A6}"/>
              </a:ext>
            </a:extLst>
          </p:cNvPr>
          <p:cNvSpPr>
            <a:spLocks noGrp="1"/>
          </p:cNvSpPr>
          <p:nvPr>
            <p:ph type="title"/>
          </p:nvPr>
        </p:nvSpPr>
        <p:spPr>
          <a:xfrm>
            <a:off x="838200" y="277318"/>
            <a:ext cx="10515600" cy="831954"/>
          </a:xfrm>
        </p:spPr>
        <p:txBody>
          <a:bodyPr>
            <a:normAutofit fontScale="90000"/>
          </a:bodyPr>
          <a:lstStyle/>
          <a:p>
            <a:br>
              <a:rPr lang="en-US" altLang="ko-KR" sz="2000" dirty="0"/>
            </a:br>
            <a:r>
              <a:rPr lang="ko-KR" altLang="en-US" sz="2000" dirty="0"/>
              <a:t>상품등록버튼을 클릭하면</a:t>
            </a:r>
            <a:r>
              <a:rPr lang="en-US" altLang="ko-KR" sz="2000" dirty="0"/>
              <a:t>, </a:t>
            </a:r>
            <a:r>
              <a:rPr lang="ko-KR" altLang="en-US" sz="2000" dirty="0" err="1"/>
              <a:t>방금올린</a:t>
            </a:r>
            <a:r>
              <a:rPr lang="ko-KR" altLang="en-US" sz="2000" dirty="0"/>
              <a:t> 상품이 </a:t>
            </a:r>
            <a:r>
              <a:rPr lang="ko-KR" altLang="en-US" sz="2000" dirty="0" err="1"/>
              <a:t>등록된것을</a:t>
            </a:r>
            <a:r>
              <a:rPr lang="ko-KR" altLang="en-US" sz="2000" dirty="0"/>
              <a:t> </a:t>
            </a:r>
            <a:r>
              <a:rPr lang="ko-KR" altLang="en-US" sz="2000" dirty="0" err="1"/>
              <a:t>확인할수</a:t>
            </a:r>
            <a:r>
              <a:rPr lang="ko-KR" altLang="en-US" sz="2000" dirty="0"/>
              <a:t> 있습니다</a:t>
            </a:r>
            <a:r>
              <a:rPr lang="en-US" altLang="ko-KR" sz="2000" dirty="0"/>
              <a:t>.</a:t>
            </a:r>
            <a:br>
              <a:rPr lang="en-US" altLang="ko-KR" sz="2000" dirty="0"/>
            </a:br>
            <a:r>
              <a:rPr lang="en-US" altLang="ko-KR" sz="2000" dirty="0"/>
              <a:t> </a:t>
            </a:r>
            <a:endParaRPr lang="ko-KR" altLang="en-US" sz="2000" dirty="0"/>
          </a:p>
        </p:txBody>
      </p:sp>
      <p:pic>
        <p:nvPicPr>
          <p:cNvPr id="4" name="그림 3">
            <a:extLst>
              <a:ext uri="{FF2B5EF4-FFF2-40B4-BE49-F238E27FC236}">
                <a16:creationId xmlns:a16="http://schemas.microsoft.com/office/drawing/2014/main" id="{8CEA5BA8-B035-4FE3-A914-AD5373862ADC}"/>
              </a:ext>
            </a:extLst>
          </p:cNvPr>
          <p:cNvPicPr>
            <a:picLocks noChangeAspect="1"/>
          </p:cNvPicPr>
          <p:nvPr/>
        </p:nvPicPr>
        <p:blipFill>
          <a:blip r:embed="rId2"/>
          <a:stretch>
            <a:fillRect/>
          </a:stretch>
        </p:blipFill>
        <p:spPr>
          <a:xfrm>
            <a:off x="713982" y="1349114"/>
            <a:ext cx="4877350" cy="5036695"/>
          </a:xfrm>
          <a:prstGeom prst="rect">
            <a:avLst/>
          </a:prstGeom>
        </p:spPr>
      </p:pic>
      <p:pic>
        <p:nvPicPr>
          <p:cNvPr id="6" name="그림 5">
            <a:extLst>
              <a:ext uri="{FF2B5EF4-FFF2-40B4-BE49-F238E27FC236}">
                <a16:creationId xmlns:a16="http://schemas.microsoft.com/office/drawing/2014/main" id="{1895C3F6-FB1F-4DEA-919A-66BFEE348927}"/>
              </a:ext>
            </a:extLst>
          </p:cNvPr>
          <p:cNvPicPr>
            <a:picLocks noChangeAspect="1"/>
          </p:cNvPicPr>
          <p:nvPr/>
        </p:nvPicPr>
        <p:blipFill>
          <a:blip r:embed="rId3"/>
          <a:stretch>
            <a:fillRect/>
          </a:stretch>
        </p:blipFill>
        <p:spPr>
          <a:xfrm>
            <a:off x="6057900" y="1335840"/>
            <a:ext cx="5295900" cy="1390650"/>
          </a:xfrm>
          <a:prstGeom prst="rect">
            <a:avLst/>
          </a:prstGeom>
        </p:spPr>
      </p:pic>
      <p:pic>
        <p:nvPicPr>
          <p:cNvPr id="8" name="그림 7">
            <a:extLst>
              <a:ext uri="{FF2B5EF4-FFF2-40B4-BE49-F238E27FC236}">
                <a16:creationId xmlns:a16="http://schemas.microsoft.com/office/drawing/2014/main" id="{67C4B83E-AD15-4893-B867-FC125A7A6357}"/>
              </a:ext>
            </a:extLst>
          </p:cNvPr>
          <p:cNvPicPr>
            <a:picLocks noChangeAspect="1"/>
          </p:cNvPicPr>
          <p:nvPr/>
        </p:nvPicPr>
        <p:blipFill>
          <a:blip r:embed="rId4"/>
          <a:stretch>
            <a:fillRect/>
          </a:stretch>
        </p:blipFill>
        <p:spPr>
          <a:xfrm>
            <a:off x="5655352" y="3192901"/>
            <a:ext cx="6100996" cy="2668253"/>
          </a:xfrm>
          <a:prstGeom prst="rect">
            <a:avLst/>
          </a:prstGeom>
        </p:spPr>
      </p:pic>
    </p:spTree>
    <p:extLst>
      <p:ext uri="{BB962C8B-B14F-4D97-AF65-F5344CB8AC3E}">
        <p14:creationId xmlns:p14="http://schemas.microsoft.com/office/powerpoint/2010/main" val="20673606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5527F30-8F0D-4F32-9392-E538362D93A6}"/>
              </a:ext>
            </a:extLst>
          </p:cNvPr>
          <p:cNvSpPr>
            <a:spLocks noGrp="1"/>
          </p:cNvSpPr>
          <p:nvPr>
            <p:ph type="title"/>
          </p:nvPr>
        </p:nvSpPr>
        <p:spPr>
          <a:xfrm>
            <a:off x="838200" y="365125"/>
            <a:ext cx="10515600" cy="1013970"/>
          </a:xfrm>
        </p:spPr>
        <p:txBody>
          <a:bodyPr>
            <a:normAutofit/>
          </a:bodyPr>
          <a:lstStyle/>
          <a:p>
            <a:r>
              <a:rPr lang="ko-KR" altLang="en-US" sz="2000" dirty="0"/>
              <a:t>등록된 상품 목록에서 상세 버튼을 클릭하여 상품 수정 삭제가 가능하다</a:t>
            </a:r>
            <a:r>
              <a:rPr lang="en-US" altLang="ko-KR" sz="2000" dirty="0"/>
              <a:t>.</a:t>
            </a:r>
            <a:br>
              <a:rPr lang="en-US" altLang="ko-KR" sz="2000" dirty="0"/>
            </a:br>
            <a:r>
              <a:rPr lang="en-US" altLang="ko-KR" sz="2000" dirty="0"/>
              <a:t> </a:t>
            </a:r>
            <a:endParaRPr lang="ko-KR" altLang="en-US" sz="2000" dirty="0"/>
          </a:p>
        </p:txBody>
      </p:sp>
      <p:pic>
        <p:nvPicPr>
          <p:cNvPr id="4" name="그림 3">
            <a:extLst>
              <a:ext uri="{FF2B5EF4-FFF2-40B4-BE49-F238E27FC236}">
                <a16:creationId xmlns:a16="http://schemas.microsoft.com/office/drawing/2014/main" id="{F0BAD882-D598-4117-94D9-5C0FC49D568F}"/>
              </a:ext>
            </a:extLst>
          </p:cNvPr>
          <p:cNvPicPr>
            <a:picLocks noChangeAspect="1"/>
          </p:cNvPicPr>
          <p:nvPr/>
        </p:nvPicPr>
        <p:blipFill>
          <a:blip r:embed="rId2"/>
          <a:stretch>
            <a:fillRect/>
          </a:stretch>
        </p:blipFill>
        <p:spPr>
          <a:xfrm>
            <a:off x="601012" y="1019331"/>
            <a:ext cx="5005309" cy="3990350"/>
          </a:xfrm>
          <a:prstGeom prst="rect">
            <a:avLst/>
          </a:prstGeom>
        </p:spPr>
      </p:pic>
      <p:pic>
        <p:nvPicPr>
          <p:cNvPr id="10" name="그림 9">
            <a:extLst>
              <a:ext uri="{FF2B5EF4-FFF2-40B4-BE49-F238E27FC236}">
                <a16:creationId xmlns:a16="http://schemas.microsoft.com/office/drawing/2014/main" id="{1C598A32-6393-492C-8FAC-EE24C468446B}"/>
              </a:ext>
            </a:extLst>
          </p:cNvPr>
          <p:cNvPicPr>
            <a:picLocks noChangeAspect="1"/>
          </p:cNvPicPr>
          <p:nvPr/>
        </p:nvPicPr>
        <p:blipFill>
          <a:blip r:embed="rId3"/>
          <a:stretch>
            <a:fillRect/>
          </a:stretch>
        </p:blipFill>
        <p:spPr>
          <a:xfrm>
            <a:off x="6096000" y="925642"/>
            <a:ext cx="5005309" cy="5733738"/>
          </a:xfrm>
          <a:prstGeom prst="rect">
            <a:avLst/>
          </a:prstGeom>
        </p:spPr>
      </p:pic>
    </p:spTree>
    <p:extLst>
      <p:ext uri="{BB962C8B-B14F-4D97-AF65-F5344CB8AC3E}">
        <p14:creationId xmlns:p14="http://schemas.microsoft.com/office/powerpoint/2010/main" val="7768537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5527F30-8F0D-4F32-9392-E538362D93A6}"/>
              </a:ext>
            </a:extLst>
          </p:cNvPr>
          <p:cNvSpPr>
            <a:spLocks noGrp="1"/>
          </p:cNvSpPr>
          <p:nvPr>
            <p:ph type="title"/>
          </p:nvPr>
        </p:nvSpPr>
        <p:spPr>
          <a:xfrm>
            <a:off x="838200" y="365125"/>
            <a:ext cx="10515600" cy="504305"/>
          </a:xfrm>
        </p:spPr>
        <p:txBody>
          <a:bodyPr>
            <a:normAutofit fontScale="90000"/>
          </a:bodyPr>
          <a:lstStyle/>
          <a:p>
            <a:r>
              <a:rPr lang="ko-KR" altLang="en-US" sz="2000" dirty="0"/>
              <a:t> 수정한후 목록을 보면 가격이 변경된 것을 </a:t>
            </a:r>
            <a:r>
              <a:rPr lang="ko-KR" altLang="en-US" sz="2000" dirty="0" err="1"/>
              <a:t>확인할수</a:t>
            </a:r>
            <a:r>
              <a:rPr lang="ko-KR" altLang="en-US" sz="2000" dirty="0"/>
              <a:t> 있습니다</a:t>
            </a:r>
            <a:r>
              <a:rPr lang="en-US" altLang="ko-KR" sz="2000" dirty="0"/>
              <a:t>.</a:t>
            </a:r>
            <a:br>
              <a:rPr lang="en-US" altLang="ko-KR" sz="2000" dirty="0"/>
            </a:br>
            <a:endParaRPr lang="ko-KR" altLang="en-US" sz="2000" dirty="0"/>
          </a:p>
        </p:txBody>
      </p:sp>
      <p:pic>
        <p:nvPicPr>
          <p:cNvPr id="4" name="그림 3">
            <a:extLst>
              <a:ext uri="{FF2B5EF4-FFF2-40B4-BE49-F238E27FC236}">
                <a16:creationId xmlns:a16="http://schemas.microsoft.com/office/drawing/2014/main" id="{AF8BCC59-19D5-4987-9573-EC3CDF11D48B}"/>
              </a:ext>
            </a:extLst>
          </p:cNvPr>
          <p:cNvPicPr>
            <a:picLocks noChangeAspect="1"/>
          </p:cNvPicPr>
          <p:nvPr/>
        </p:nvPicPr>
        <p:blipFill>
          <a:blip r:embed="rId2"/>
          <a:stretch>
            <a:fillRect/>
          </a:stretch>
        </p:blipFill>
        <p:spPr>
          <a:xfrm>
            <a:off x="653321" y="1180710"/>
            <a:ext cx="4443334" cy="1221464"/>
          </a:xfrm>
          <a:prstGeom prst="rect">
            <a:avLst/>
          </a:prstGeom>
        </p:spPr>
      </p:pic>
      <p:pic>
        <p:nvPicPr>
          <p:cNvPr id="6" name="그림 5">
            <a:extLst>
              <a:ext uri="{FF2B5EF4-FFF2-40B4-BE49-F238E27FC236}">
                <a16:creationId xmlns:a16="http://schemas.microsoft.com/office/drawing/2014/main" id="{5FECAC8D-77C5-4609-9AAF-16F485CC00D3}"/>
              </a:ext>
            </a:extLst>
          </p:cNvPr>
          <p:cNvPicPr>
            <a:picLocks noChangeAspect="1"/>
          </p:cNvPicPr>
          <p:nvPr/>
        </p:nvPicPr>
        <p:blipFill>
          <a:blip r:embed="rId3"/>
          <a:stretch>
            <a:fillRect/>
          </a:stretch>
        </p:blipFill>
        <p:spPr>
          <a:xfrm>
            <a:off x="533400" y="2713454"/>
            <a:ext cx="5562600" cy="2600325"/>
          </a:xfrm>
          <a:prstGeom prst="rect">
            <a:avLst/>
          </a:prstGeom>
        </p:spPr>
      </p:pic>
      <p:pic>
        <p:nvPicPr>
          <p:cNvPr id="8" name="그림 7">
            <a:extLst>
              <a:ext uri="{FF2B5EF4-FFF2-40B4-BE49-F238E27FC236}">
                <a16:creationId xmlns:a16="http://schemas.microsoft.com/office/drawing/2014/main" id="{C35DF8AF-0E85-46B8-A2FC-2B2EBA5AD86F}"/>
              </a:ext>
            </a:extLst>
          </p:cNvPr>
          <p:cNvPicPr>
            <a:picLocks noChangeAspect="1"/>
          </p:cNvPicPr>
          <p:nvPr/>
        </p:nvPicPr>
        <p:blipFill>
          <a:blip r:embed="rId4"/>
          <a:stretch>
            <a:fillRect/>
          </a:stretch>
        </p:blipFill>
        <p:spPr>
          <a:xfrm>
            <a:off x="6096000" y="961361"/>
            <a:ext cx="4971738" cy="4935277"/>
          </a:xfrm>
          <a:prstGeom prst="rect">
            <a:avLst/>
          </a:prstGeom>
        </p:spPr>
      </p:pic>
    </p:spTree>
    <p:extLst>
      <p:ext uri="{BB962C8B-B14F-4D97-AF65-F5344CB8AC3E}">
        <p14:creationId xmlns:p14="http://schemas.microsoft.com/office/powerpoint/2010/main" val="14051631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5527F30-8F0D-4F32-9392-E538362D93A6}"/>
              </a:ext>
            </a:extLst>
          </p:cNvPr>
          <p:cNvSpPr>
            <a:spLocks noGrp="1"/>
          </p:cNvSpPr>
          <p:nvPr>
            <p:ph type="title"/>
          </p:nvPr>
        </p:nvSpPr>
        <p:spPr>
          <a:xfrm>
            <a:off x="838200" y="365125"/>
            <a:ext cx="10515600" cy="504305"/>
          </a:xfrm>
        </p:spPr>
        <p:txBody>
          <a:bodyPr>
            <a:normAutofit/>
          </a:bodyPr>
          <a:lstStyle/>
          <a:p>
            <a:r>
              <a:rPr lang="ko-KR" altLang="en-US" sz="2000" dirty="0"/>
              <a:t>페이지를 클릭하여 다양한 상품을 </a:t>
            </a:r>
            <a:r>
              <a:rPr lang="ko-KR" altLang="en-US" sz="2000" dirty="0" err="1"/>
              <a:t>보실수</a:t>
            </a:r>
            <a:r>
              <a:rPr lang="ko-KR" altLang="en-US" sz="2000" dirty="0"/>
              <a:t> 있고</a:t>
            </a:r>
            <a:r>
              <a:rPr lang="en-US" altLang="ko-KR" sz="2000" dirty="0"/>
              <a:t>, </a:t>
            </a:r>
            <a:endParaRPr lang="ko-KR" altLang="en-US" sz="2000" dirty="0"/>
          </a:p>
        </p:txBody>
      </p:sp>
      <p:pic>
        <p:nvPicPr>
          <p:cNvPr id="6" name="내용 개체 틀 5">
            <a:extLst>
              <a:ext uri="{FF2B5EF4-FFF2-40B4-BE49-F238E27FC236}">
                <a16:creationId xmlns:a16="http://schemas.microsoft.com/office/drawing/2014/main" id="{E9EBA621-910B-49DF-905C-4F920609FF79}"/>
              </a:ext>
            </a:extLst>
          </p:cNvPr>
          <p:cNvPicPr>
            <a:picLocks noGrp="1" noChangeAspect="1"/>
          </p:cNvPicPr>
          <p:nvPr>
            <p:ph idx="1"/>
          </p:nvPr>
        </p:nvPicPr>
        <p:blipFill>
          <a:blip r:embed="rId2"/>
          <a:stretch>
            <a:fillRect/>
          </a:stretch>
        </p:blipFill>
        <p:spPr>
          <a:xfrm>
            <a:off x="584894" y="1064822"/>
            <a:ext cx="6925178" cy="5307013"/>
          </a:xfrm>
        </p:spPr>
      </p:pic>
    </p:spTree>
    <p:extLst>
      <p:ext uri="{BB962C8B-B14F-4D97-AF65-F5344CB8AC3E}">
        <p14:creationId xmlns:p14="http://schemas.microsoft.com/office/powerpoint/2010/main" val="22002012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5527F30-8F0D-4F32-9392-E538362D93A6}"/>
              </a:ext>
            </a:extLst>
          </p:cNvPr>
          <p:cNvSpPr>
            <a:spLocks noGrp="1"/>
          </p:cNvSpPr>
          <p:nvPr>
            <p:ph type="title"/>
          </p:nvPr>
        </p:nvSpPr>
        <p:spPr>
          <a:xfrm>
            <a:off x="838200" y="365125"/>
            <a:ext cx="10515600" cy="504305"/>
          </a:xfrm>
        </p:spPr>
        <p:txBody>
          <a:bodyPr>
            <a:normAutofit fontScale="90000"/>
          </a:bodyPr>
          <a:lstStyle/>
          <a:p>
            <a:r>
              <a:rPr lang="ko-KR" altLang="en-US" sz="2000" dirty="0"/>
              <a:t>상단의 주문관리를 클릭하면 주문된 상품목록을 </a:t>
            </a:r>
            <a:r>
              <a:rPr lang="ko-KR" altLang="en-US" sz="2000" dirty="0" err="1"/>
              <a:t>볼수</a:t>
            </a:r>
            <a:r>
              <a:rPr lang="ko-KR" altLang="en-US" sz="2000" dirty="0"/>
              <a:t> 있고</a:t>
            </a:r>
            <a:r>
              <a:rPr lang="en-US" altLang="ko-KR" sz="2000" dirty="0"/>
              <a:t>,</a:t>
            </a:r>
            <a:br>
              <a:rPr lang="en-US" altLang="ko-KR" sz="2000" dirty="0"/>
            </a:br>
            <a:r>
              <a:rPr lang="ko-KR" altLang="en-US" sz="2000" dirty="0"/>
              <a:t>상세보기 버튼을 클릭하여 해당상품의 주문상태를 </a:t>
            </a:r>
            <a:r>
              <a:rPr lang="ko-KR" altLang="en-US" sz="2000" dirty="0" err="1"/>
              <a:t>수정할수</a:t>
            </a:r>
            <a:r>
              <a:rPr lang="ko-KR" altLang="en-US" sz="2000" dirty="0"/>
              <a:t> 있고</a:t>
            </a:r>
            <a:r>
              <a:rPr lang="en-US" altLang="ko-KR" sz="2000" dirty="0"/>
              <a:t>, </a:t>
            </a:r>
            <a:r>
              <a:rPr lang="ko-KR" altLang="en-US" sz="2000" dirty="0"/>
              <a:t>삭제도 </a:t>
            </a:r>
            <a:r>
              <a:rPr lang="ko-KR" altLang="en-US" sz="2000" dirty="0" err="1"/>
              <a:t>할수</a:t>
            </a:r>
            <a:r>
              <a:rPr lang="ko-KR" altLang="en-US" sz="2000" dirty="0"/>
              <a:t> 있습니다</a:t>
            </a:r>
            <a:r>
              <a:rPr lang="en-US" altLang="ko-KR" sz="2000" dirty="0"/>
              <a:t>. </a:t>
            </a:r>
            <a:endParaRPr lang="ko-KR" altLang="en-US" sz="2000" dirty="0"/>
          </a:p>
        </p:txBody>
      </p:sp>
      <p:pic>
        <p:nvPicPr>
          <p:cNvPr id="4" name="그림 3">
            <a:extLst>
              <a:ext uri="{FF2B5EF4-FFF2-40B4-BE49-F238E27FC236}">
                <a16:creationId xmlns:a16="http://schemas.microsoft.com/office/drawing/2014/main" id="{1C56B8E6-130D-4191-B30B-F470DEDBF793}"/>
              </a:ext>
            </a:extLst>
          </p:cNvPr>
          <p:cNvPicPr>
            <a:picLocks noChangeAspect="1"/>
          </p:cNvPicPr>
          <p:nvPr/>
        </p:nvPicPr>
        <p:blipFill>
          <a:blip r:embed="rId2"/>
          <a:stretch>
            <a:fillRect/>
          </a:stretch>
        </p:blipFill>
        <p:spPr>
          <a:xfrm>
            <a:off x="673308" y="1004341"/>
            <a:ext cx="5097905" cy="4267200"/>
          </a:xfrm>
          <a:prstGeom prst="rect">
            <a:avLst/>
          </a:prstGeom>
        </p:spPr>
      </p:pic>
      <p:pic>
        <p:nvPicPr>
          <p:cNvPr id="6" name="그림 5">
            <a:extLst>
              <a:ext uri="{FF2B5EF4-FFF2-40B4-BE49-F238E27FC236}">
                <a16:creationId xmlns:a16="http://schemas.microsoft.com/office/drawing/2014/main" id="{ADB7EF51-02A3-4438-B08B-6BE6ED3D73E2}"/>
              </a:ext>
            </a:extLst>
          </p:cNvPr>
          <p:cNvPicPr>
            <a:picLocks noChangeAspect="1"/>
          </p:cNvPicPr>
          <p:nvPr/>
        </p:nvPicPr>
        <p:blipFill>
          <a:blip r:embed="rId3"/>
          <a:stretch>
            <a:fillRect/>
          </a:stretch>
        </p:blipFill>
        <p:spPr>
          <a:xfrm>
            <a:off x="6096000" y="1004341"/>
            <a:ext cx="5621311" cy="4560757"/>
          </a:xfrm>
          <a:prstGeom prst="rect">
            <a:avLst/>
          </a:prstGeom>
        </p:spPr>
      </p:pic>
    </p:spTree>
    <p:extLst>
      <p:ext uri="{BB962C8B-B14F-4D97-AF65-F5344CB8AC3E}">
        <p14:creationId xmlns:p14="http://schemas.microsoft.com/office/powerpoint/2010/main" val="10552484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5527F30-8F0D-4F32-9392-E538362D93A6}"/>
              </a:ext>
            </a:extLst>
          </p:cNvPr>
          <p:cNvSpPr>
            <a:spLocks noGrp="1"/>
          </p:cNvSpPr>
          <p:nvPr>
            <p:ph type="title"/>
          </p:nvPr>
        </p:nvSpPr>
        <p:spPr>
          <a:xfrm>
            <a:off x="838200" y="365125"/>
            <a:ext cx="10515600" cy="504305"/>
          </a:xfrm>
        </p:spPr>
        <p:txBody>
          <a:bodyPr>
            <a:normAutofit fontScale="90000"/>
          </a:bodyPr>
          <a:lstStyle/>
          <a:p>
            <a:r>
              <a:rPr lang="ko-KR" altLang="en-US" sz="2000" dirty="0"/>
              <a:t>입금확인으로 수정하여 수정을 클릭하면 </a:t>
            </a:r>
            <a:r>
              <a:rPr lang="ko-KR" altLang="en-US" sz="2000" dirty="0" err="1"/>
              <a:t>수정되어있는</a:t>
            </a:r>
            <a:r>
              <a:rPr lang="ko-KR" altLang="en-US" sz="2000" dirty="0"/>
              <a:t> 것을 </a:t>
            </a:r>
            <a:r>
              <a:rPr lang="ko-KR" altLang="en-US" sz="2000" dirty="0" err="1"/>
              <a:t>확인할수있습니다</a:t>
            </a:r>
            <a:r>
              <a:rPr lang="en-US" altLang="ko-KR" sz="2000" dirty="0"/>
              <a:t>. </a:t>
            </a:r>
            <a:br>
              <a:rPr lang="en-US" altLang="ko-KR" sz="2000" dirty="0"/>
            </a:br>
            <a:r>
              <a:rPr lang="ko-KR" altLang="en-US" sz="2000" dirty="0"/>
              <a:t>쇼핑몰 홈을 클릭하면 쇼핑몰 홈으로 돌아갑니다</a:t>
            </a:r>
            <a:r>
              <a:rPr lang="en-US" altLang="ko-KR" sz="2000" dirty="0"/>
              <a:t>. </a:t>
            </a:r>
            <a:r>
              <a:rPr lang="ko-KR" altLang="en-US" sz="2000" dirty="0"/>
              <a:t> </a:t>
            </a:r>
          </a:p>
        </p:txBody>
      </p:sp>
      <p:pic>
        <p:nvPicPr>
          <p:cNvPr id="3" name="그림 2">
            <a:extLst>
              <a:ext uri="{FF2B5EF4-FFF2-40B4-BE49-F238E27FC236}">
                <a16:creationId xmlns:a16="http://schemas.microsoft.com/office/drawing/2014/main" id="{11D21197-37C8-44E1-8732-3E34F1287307}"/>
              </a:ext>
            </a:extLst>
          </p:cNvPr>
          <p:cNvPicPr/>
          <p:nvPr/>
        </p:nvPicPr>
        <p:blipFill rotWithShape="1">
          <a:blip r:embed="rId2"/>
          <a:srcRect l="10503" t="16309" r="42034" b="24128"/>
          <a:stretch/>
        </p:blipFill>
        <p:spPr bwMode="auto">
          <a:xfrm>
            <a:off x="688485" y="1284656"/>
            <a:ext cx="4213299" cy="4786360"/>
          </a:xfrm>
          <a:prstGeom prst="rect">
            <a:avLst/>
          </a:prstGeom>
          <a:ln>
            <a:noFill/>
          </a:ln>
          <a:extLst>
            <a:ext uri="{53640926-AAD7-44D8-BBD7-CCE9431645EC}">
              <a14:shadowObscured xmlns:a14="http://schemas.microsoft.com/office/drawing/2010/main"/>
            </a:ext>
          </a:extLst>
        </p:spPr>
      </p:pic>
      <p:pic>
        <p:nvPicPr>
          <p:cNvPr id="5" name="그림 4">
            <a:extLst>
              <a:ext uri="{FF2B5EF4-FFF2-40B4-BE49-F238E27FC236}">
                <a16:creationId xmlns:a16="http://schemas.microsoft.com/office/drawing/2014/main" id="{914B5012-F3BB-4849-883B-B860A6B9AB91}"/>
              </a:ext>
            </a:extLst>
          </p:cNvPr>
          <p:cNvPicPr>
            <a:picLocks noChangeAspect="1"/>
          </p:cNvPicPr>
          <p:nvPr/>
        </p:nvPicPr>
        <p:blipFill>
          <a:blip r:embed="rId3"/>
          <a:stretch>
            <a:fillRect/>
          </a:stretch>
        </p:blipFill>
        <p:spPr>
          <a:xfrm>
            <a:off x="5308937" y="1381831"/>
            <a:ext cx="5381625" cy="1600200"/>
          </a:xfrm>
          <a:prstGeom prst="rect">
            <a:avLst/>
          </a:prstGeom>
        </p:spPr>
      </p:pic>
      <p:pic>
        <p:nvPicPr>
          <p:cNvPr id="7" name="그림 6">
            <a:extLst>
              <a:ext uri="{FF2B5EF4-FFF2-40B4-BE49-F238E27FC236}">
                <a16:creationId xmlns:a16="http://schemas.microsoft.com/office/drawing/2014/main" id="{729BCE9D-E45C-4466-9AE1-7515446DC16E}"/>
              </a:ext>
            </a:extLst>
          </p:cNvPr>
          <p:cNvPicPr>
            <a:picLocks noChangeAspect="1"/>
          </p:cNvPicPr>
          <p:nvPr/>
        </p:nvPicPr>
        <p:blipFill>
          <a:blip r:embed="rId4"/>
          <a:stretch>
            <a:fillRect/>
          </a:stretch>
        </p:blipFill>
        <p:spPr>
          <a:xfrm>
            <a:off x="5178635" y="3089691"/>
            <a:ext cx="6175165" cy="2981325"/>
          </a:xfrm>
          <a:prstGeom prst="rect">
            <a:avLst/>
          </a:prstGeom>
        </p:spPr>
      </p:pic>
    </p:spTree>
    <p:extLst>
      <p:ext uri="{BB962C8B-B14F-4D97-AF65-F5344CB8AC3E}">
        <p14:creationId xmlns:p14="http://schemas.microsoft.com/office/powerpoint/2010/main" val="24617263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5527F30-8F0D-4F32-9392-E538362D93A6}"/>
              </a:ext>
            </a:extLst>
          </p:cNvPr>
          <p:cNvSpPr>
            <a:spLocks noGrp="1"/>
          </p:cNvSpPr>
          <p:nvPr>
            <p:ph type="title"/>
          </p:nvPr>
        </p:nvSpPr>
        <p:spPr>
          <a:xfrm>
            <a:off x="838200" y="365125"/>
            <a:ext cx="10515600" cy="504305"/>
          </a:xfrm>
        </p:spPr>
        <p:txBody>
          <a:bodyPr>
            <a:normAutofit fontScale="90000"/>
          </a:bodyPr>
          <a:lstStyle/>
          <a:p>
            <a:r>
              <a:rPr lang="ko-KR" altLang="en-US" sz="2000" dirty="0"/>
              <a:t>쇼핑몰 홈으로 오면 방금 </a:t>
            </a:r>
            <a:r>
              <a:rPr lang="ko-KR" altLang="en-US" sz="2000" dirty="0" err="1"/>
              <a:t>등로한</a:t>
            </a:r>
            <a:r>
              <a:rPr lang="ko-KR" altLang="en-US" sz="2000" dirty="0"/>
              <a:t> 상품을 </a:t>
            </a:r>
            <a:r>
              <a:rPr lang="ko-KR" altLang="en-US" sz="2000" dirty="0" err="1"/>
              <a:t>볼수</a:t>
            </a:r>
            <a:r>
              <a:rPr lang="ko-KR" altLang="en-US" sz="2000" dirty="0"/>
              <a:t> 있고 상단의 메뉴를 클릭하여</a:t>
            </a:r>
            <a:br>
              <a:rPr lang="en-US" altLang="ko-KR" sz="2000" dirty="0"/>
            </a:br>
            <a:r>
              <a:rPr lang="ko-KR" altLang="en-US" sz="2000" dirty="0"/>
              <a:t>원하는 곳으로 이동 </a:t>
            </a:r>
            <a:r>
              <a:rPr lang="ko-KR" altLang="en-US" sz="2000"/>
              <a:t>하면 됩니다</a:t>
            </a:r>
            <a:r>
              <a:rPr lang="en-US" altLang="ko-KR" sz="2000" dirty="0"/>
              <a:t>.</a:t>
            </a:r>
            <a:endParaRPr lang="ko-KR" altLang="en-US" sz="2000" dirty="0"/>
          </a:p>
        </p:txBody>
      </p:sp>
      <p:pic>
        <p:nvPicPr>
          <p:cNvPr id="4" name="그림 3">
            <a:extLst>
              <a:ext uri="{FF2B5EF4-FFF2-40B4-BE49-F238E27FC236}">
                <a16:creationId xmlns:a16="http://schemas.microsoft.com/office/drawing/2014/main" id="{61F85229-8066-42D9-B02C-81C911D5D8A6}"/>
              </a:ext>
            </a:extLst>
          </p:cNvPr>
          <p:cNvPicPr>
            <a:picLocks noChangeAspect="1"/>
          </p:cNvPicPr>
          <p:nvPr/>
        </p:nvPicPr>
        <p:blipFill>
          <a:blip r:embed="rId2"/>
          <a:stretch>
            <a:fillRect/>
          </a:stretch>
        </p:blipFill>
        <p:spPr>
          <a:xfrm>
            <a:off x="1200472" y="1298783"/>
            <a:ext cx="9262662" cy="5194092"/>
          </a:xfrm>
          <a:prstGeom prst="rect">
            <a:avLst/>
          </a:prstGeom>
        </p:spPr>
      </p:pic>
    </p:spTree>
    <p:extLst>
      <p:ext uri="{BB962C8B-B14F-4D97-AF65-F5344CB8AC3E}">
        <p14:creationId xmlns:p14="http://schemas.microsoft.com/office/powerpoint/2010/main" val="27390790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5527F30-8F0D-4F32-9392-E538362D93A6}"/>
              </a:ext>
            </a:extLst>
          </p:cNvPr>
          <p:cNvSpPr>
            <a:spLocks noGrp="1"/>
          </p:cNvSpPr>
          <p:nvPr>
            <p:ph type="title"/>
          </p:nvPr>
        </p:nvSpPr>
        <p:spPr>
          <a:xfrm>
            <a:off x="838200" y="365125"/>
            <a:ext cx="10515600" cy="504305"/>
          </a:xfrm>
        </p:spPr>
        <p:txBody>
          <a:bodyPr>
            <a:normAutofit/>
          </a:bodyPr>
          <a:lstStyle/>
          <a:p>
            <a:r>
              <a:rPr lang="ko-KR" altLang="en-US" sz="2000" dirty="0"/>
              <a:t>관심 상품을 검색을 하여 관련상품을 보실 수도 있습니다</a:t>
            </a:r>
            <a:r>
              <a:rPr lang="en-US" altLang="ko-KR" sz="2000" dirty="0"/>
              <a:t>. </a:t>
            </a:r>
            <a:endParaRPr lang="ko-KR" altLang="en-US" sz="2000" dirty="0"/>
          </a:p>
        </p:txBody>
      </p:sp>
      <p:pic>
        <p:nvPicPr>
          <p:cNvPr id="8" name="그림 7">
            <a:extLst>
              <a:ext uri="{FF2B5EF4-FFF2-40B4-BE49-F238E27FC236}">
                <a16:creationId xmlns:a16="http://schemas.microsoft.com/office/drawing/2014/main" id="{895F3F17-8377-4117-A778-B682CE1431A1}"/>
              </a:ext>
            </a:extLst>
          </p:cNvPr>
          <p:cNvPicPr/>
          <p:nvPr/>
        </p:nvPicPr>
        <p:blipFill rotWithShape="1">
          <a:blip r:embed="rId2"/>
          <a:srcRect l="17417" t="19680" r="43495" b="10890"/>
          <a:stretch/>
        </p:blipFill>
        <p:spPr bwMode="auto">
          <a:xfrm>
            <a:off x="838200" y="1320670"/>
            <a:ext cx="4888043" cy="4856293"/>
          </a:xfrm>
          <a:prstGeom prst="rect">
            <a:avLst/>
          </a:prstGeom>
          <a:ln>
            <a:noFill/>
          </a:ln>
          <a:extLst>
            <a:ext uri="{53640926-AAD7-44D8-BBD7-CCE9431645EC}">
              <a14:shadowObscured xmlns:a14="http://schemas.microsoft.com/office/drawing/2010/main"/>
            </a:ext>
          </a:extLst>
        </p:spPr>
      </p:pic>
      <p:pic>
        <p:nvPicPr>
          <p:cNvPr id="7" name="그림 6">
            <a:extLst>
              <a:ext uri="{FF2B5EF4-FFF2-40B4-BE49-F238E27FC236}">
                <a16:creationId xmlns:a16="http://schemas.microsoft.com/office/drawing/2014/main" id="{511F5FBC-9CEE-4239-AF67-9FF7D43A69AA}"/>
              </a:ext>
            </a:extLst>
          </p:cNvPr>
          <p:cNvPicPr>
            <a:picLocks noChangeAspect="1"/>
          </p:cNvPicPr>
          <p:nvPr/>
        </p:nvPicPr>
        <p:blipFill>
          <a:blip r:embed="rId3"/>
          <a:stretch>
            <a:fillRect/>
          </a:stretch>
        </p:blipFill>
        <p:spPr>
          <a:xfrm>
            <a:off x="5921115" y="1320669"/>
            <a:ext cx="5651292" cy="4856293"/>
          </a:xfrm>
          <a:prstGeom prst="rect">
            <a:avLst/>
          </a:prstGeom>
        </p:spPr>
      </p:pic>
    </p:spTree>
    <p:extLst>
      <p:ext uri="{BB962C8B-B14F-4D97-AF65-F5344CB8AC3E}">
        <p14:creationId xmlns:p14="http://schemas.microsoft.com/office/powerpoint/2010/main" val="24289478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5527F30-8F0D-4F32-9392-E538362D93A6}"/>
              </a:ext>
            </a:extLst>
          </p:cNvPr>
          <p:cNvSpPr>
            <a:spLocks noGrp="1"/>
          </p:cNvSpPr>
          <p:nvPr>
            <p:ph type="title"/>
          </p:nvPr>
        </p:nvSpPr>
        <p:spPr>
          <a:xfrm>
            <a:off x="838200" y="164892"/>
            <a:ext cx="10515600" cy="1296413"/>
          </a:xfrm>
        </p:spPr>
        <p:txBody>
          <a:bodyPr>
            <a:normAutofit/>
          </a:bodyPr>
          <a:lstStyle/>
          <a:p>
            <a:r>
              <a:rPr lang="ko-KR" altLang="en-US" sz="2000" dirty="0"/>
              <a:t>상세보기 버튼을 클릭하여 판매자 정보</a:t>
            </a:r>
            <a:r>
              <a:rPr lang="en-US" altLang="ko-KR" sz="2000" dirty="0"/>
              <a:t>, </a:t>
            </a:r>
            <a:r>
              <a:rPr lang="ko-KR" altLang="en-US" sz="2000" dirty="0"/>
              <a:t>문의하기</a:t>
            </a:r>
            <a:r>
              <a:rPr lang="en-US" altLang="ko-KR" sz="2000" dirty="0"/>
              <a:t>, </a:t>
            </a:r>
            <a:r>
              <a:rPr lang="ko-KR" altLang="en-US" sz="2000" dirty="0"/>
              <a:t>구매하기를 </a:t>
            </a:r>
            <a:r>
              <a:rPr lang="ko-KR" altLang="en-US" sz="2000" dirty="0" err="1"/>
              <a:t>할수</a:t>
            </a:r>
            <a:r>
              <a:rPr lang="ko-KR" altLang="en-US" sz="2000" dirty="0"/>
              <a:t> 있습니다</a:t>
            </a:r>
            <a:br>
              <a:rPr lang="en-US" altLang="ko-KR" sz="2000" dirty="0"/>
            </a:br>
            <a:r>
              <a:rPr lang="en-US" altLang="ko-KR" sz="2000" dirty="0"/>
              <a:t>test</a:t>
            </a:r>
            <a:r>
              <a:rPr lang="ko-KR" altLang="en-US" sz="2000" dirty="0"/>
              <a:t>로 상품을 검색하여 가장 저렴한 가격의 상품으로  </a:t>
            </a:r>
            <a:r>
              <a:rPr lang="ko-KR" altLang="en-US" sz="2000" dirty="0" err="1"/>
              <a:t>구매까지해</a:t>
            </a:r>
            <a:r>
              <a:rPr lang="ko-KR" altLang="en-US" sz="2000" dirty="0"/>
              <a:t> 보도록 하겠습니다</a:t>
            </a:r>
            <a:r>
              <a:rPr lang="en-US" altLang="ko-KR" sz="2000" dirty="0"/>
              <a:t>.</a:t>
            </a:r>
            <a:br>
              <a:rPr lang="en-US" altLang="ko-KR" sz="2000" dirty="0"/>
            </a:br>
            <a:r>
              <a:rPr lang="ko-KR" altLang="en-US" sz="2000" dirty="0" err="1"/>
              <a:t>상풍구매를</a:t>
            </a:r>
            <a:r>
              <a:rPr lang="ko-KR" altLang="en-US" sz="2000" dirty="0"/>
              <a:t> 하려면 로그인합니다</a:t>
            </a:r>
            <a:r>
              <a:rPr lang="en-US" altLang="ko-KR" sz="2000" dirty="0"/>
              <a:t>.  </a:t>
            </a:r>
            <a:r>
              <a:rPr lang="ko-KR" altLang="en-US" sz="2000" dirty="0"/>
              <a:t>로그인 하지않으면 장바구니 담기 버튼을 누르면 자동 로그인 창으로 이동 합니다</a:t>
            </a:r>
            <a:r>
              <a:rPr lang="en-US" altLang="ko-KR" sz="2000" dirty="0"/>
              <a:t>.-&gt; </a:t>
            </a:r>
            <a:r>
              <a:rPr lang="ko-KR" altLang="en-US" sz="2000" dirty="0"/>
              <a:t>상세보기</a:t>
            </a:r>
            <a:r>
              <a:rPr lang="en-US" altLang="ko-KR" sz="2000" dirty="0"/>
              <a:t> </a:t>
            </a:r>
            <a:r>
              <a:rPr lang="ko-KR" altLang="en-US" sz="2000" dirty="0"/>
              <a:t>클릭</a:t>
            </a:r>
          </a:p>
        </p:txBody>
      </p:sp>
      <p:pic>
        <p:nvPicPr>
          <p:cNvPr id="9" name="그림 8">
            <a:extLst>
              <a:ext uri="{FF2B5EF4-FFF2-40B4-BE49-F238E27FC236}">
                <a16:creationId xmlns:a16="http://schemas.microsoft.com/office/drawing/2014/main" id="{7C90A8EA-CDD1-452E-A805-034BF019F502}"/>
              </a:ext>
            </a:extLst>
          </p:cNvPr>
          <p:cNvPicPr>
            <a:picLocks noChangeAspect="1"/>
          </p:cNvPicPr>
          <p:nvPr/>
        </p:nvPicPr>
        <p:blipFill>
          <a:blip r:embed="rId2"/>
          <a:stretch>
            <a:fillRect/>
          </a:stretch>
        </p:blipFill>
        <p:spPr>
          <a:xfrm>
            <a:off x="5676238" y="1461306"/>
            <a:ext cx="5440258" cy="5231801"/>
          </a:xfrm>
          <a:prstGeom prst="rect">
            <a:avLst/>
          </a:prstGeom>
        </p:spPr>
      </p:pic>
      <p:pic>
        <p:nvPicPr>
          <p:cNvPr id="13" name="그림 12">
            <a:extLst>
              <a:ext uri="{FF2B5EF4-FFF2-40B4-BE49-F238E27FC236}">
                <a16:creationId xmlns:a16="http://schemas.microsoft.com/office/drawing/2014/main" id="{F5E9F8DF-6BBC-49DC-95F6-8067395F146C}"/>
              </a:ext>
            </a:extLst>
          </p:cNvPr>
          <p:cNvPicPr>
            <a:picLocks noChangeAspect="1"/>
          </p:cNvPicPr>
          <p:nvPr/>
        </p:nvPicPr>
        <p:blipFill>
          <a:blip r:embed="rId3"/>
          <a:stretch>
            <a:fillRect/>
          </a:stretch>
        </p:blipFill>
        <p:spPr>
          <a:xfrm>
            <a:off x="1081166" y="2384489"/>
            <a:ext cx="2714469" cy="2741326"/>
          </a:xfrm>
          <a:prstGeom prst="rect">
            <a:avLst/>
          </a:prstGeom>
        </p:spPr>
      </p:pic>
    </p:spTree>
    <p:extLst>
      <p:ext uri="{BB962C8B-B14F-4D97-AF65-F5344CB8AC3E}">
        <p14:creationId xmlns:p14="http://schemas.microsoft.com/office/powerpoint/2010/main" val="30462024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5527F30-8F0D-4F32-9392-E538362D93A6}"/>
              </a:ext>
            </a:extLst>
          </p:cNvPr>
          <p:cNvSpPr>
            <a:spLocks noGrp="1"/>
          </p:cNvSpPr>
          <p:nvPr>
            <p:ph type="title"/>
          </p:nvPr>
        </p:nvSpPr>
        <p:spPr>
          <a:xfrm>
            <a:off x="838200" y="365125"/>
            <a:ext cx="10515600" cy="504305"/>
          </a:xfrm>
        </p:spPr>
        <p:txBody>
          <a:bodyPr>
            <a:normAutofit/>
          </a:bodyPr>
          <a:lstStyle/>
          <a:p>
            <a:r>
              <a:rPr lang="ko-KR" altLang="en-US" sz="2000" dirty="0"/>
              <a:t>장바구니 담기 </a:t>
            </a:r>
            <a:r>
              <a:rPr lang="en-US" altLang="ko-KR" sz="2000" dirty="0"/>
              <a:t>-&gt; </a:t>
            </a:r>
            <a:r>
              <a:rPr lang="ko-KR" altLang="en-US" sz="2000" dirty="0"/>
              <a:t>수량을 </a:t>
            </a:r>
            <a:r>
              <a:rPr lang="en-US" altLang="ko-KR" sz="2000" dirty="0"/>
              <a:t>2</a:t>
            </a:r>
            <a:r>
              <a:rPr lang="ko-KR" altLang="en-US" sz="2000" dirty="0"/>
              <a:t>개로 고치고 수정 버튼 클릭</a:t>
            </a:r>
            <a:r>
              <a:rPr lang="en-US" altLang="ko-KR" sz="2000" dirty="0"/>
              <a:t>, </a:t>
            </a:r>
            <a:r>
              <a:rPr lang="ko-KR" altLang="en-US" sz="2000" dirty="0"/>
              <a:t>삭제버튼을 클릭하면 삭제됨</a:t>
            </a:r>
            <a:r>
              <a:rPr lang="en-US" altLang="ko-KR" sz="2000" dirty="0"/>
              <a:t> </a:t>
            </a:r>
            <a:endParaRPr lang="ko-KR" altLang="en-US" sz="2000" dirty="0"/>
          </a:p>
        </p:txBody>
      </p:sp>
      <p:pic>
        <p:nvPicPr>
          <p:cNvPr id="4" name="그림 3">
            <a:extLst>
              <a:ext uri="{FF2B5EF4-FFF2-40B4-BE49-F238E27FC236}">
                <a16:creationId xmlns:a16="http://schemas.microsoft.com/office/drawing/2014/main" id="{6F1AFFC0-7FC4-4AD9-A4B2-BB158026E492}"/>
              </a:ext>
            </a:extLst>
          </p:cNvPr>
          <p:cNvPicPr>
            <a:picLocks noChangeAspect="1"/>
          </p:cNvPicPr>
          <p:nvPr/>
        </p:nvPicPr>
        <p:blipFill>
          <a:blip r:embed="rId2"/>
          <a:stretch>
            <a:fillRect/>
          </a:stretch>
        </p:blipFill>
        <p:spPr>
          <a:xfrm>
            <a:off x="435075" y="1334123"/>
            <a:ext cx="5660925" cy="4729397"/>
          </a:xfrm>
          <a:prstGeom prst="rect">
            <a:avLst/>
          </a:prstGeom>
        </p:spPr>
      </p:pic>
      <p:pic>
        <p:nvPicPr>
          <p:cNvPr id="8" name="그림 7">
            <a:extLst>
              <a:ext uri="{FF2B5EF4-FFF2-40B4-BE49-F238E27FC236}">
                <a16:creationId xmlns:a16="http://schemas.microsoft.com/office/drawing/2014/main" id="{9C855CDF-940C-4C97-81A2-4F5B11093DD0}"/>
              </a:ext>
            </a:extLst>
          </p:cNvPr>
          <p:cNvPicPr>
            <a:picLocks noChangeAspect="1"/>
          </p:cNvPicPr>
          <p:nvPr/>
        </p:nvPicPr>
        <p:blipFill>
          <a:blip r:embed="rId3"/>
          <a:stretch>
            <a:fillRect/>
          </a:stretch>
        </p:blipFill>
        <p:spPr>
          <a:xfrm>
            <a:off x="6365822" y="1542541"/>
            <a:ext cx="4636957" cy="1771650"/>
          </a:xfrm>
          <a:prstGeom prst="rect">
            <a:avLst/>
          </a:prstGeom>
        </p:spPr>
      </p:pic>
      <p:pic>
        <p:nvPicPr>
          <p:cNvPr id="10" name="그림 9">
            <a:extLst>
              <a:ext uri="{FF2B5EF4-FFF2-40B4-BE49-F238E27FC236}">
                <a16:creationId xmlns:a16="http://schemas.microsoft.com/office/drawing/2014/main" id="{80985FC0-A35C-49F5-86E9-36401F2F17FA}"/>
              </a:ext>
            </a:extLst>
          </p:cNvPr>
          <p:cNvPicPr>
            <a:picLocks noChangeAspect="1"/>
          </p:cNvPicPr>
          <p:nvPr/>
        </p:nvPicPr>
        <p:blipFill>
          <a:blip r:embed="rId4"/>
          <a:stretch>
            <a:fillRect/>
          </a:stretch>
        </p:blipFill>
        <p:spPr>
          <a:xfrm>
            <a:off x="6095999" y="3522609"/>
            <a:ext cx="6754476" cy="2124075"/>
          </a:xfrm>
          <a:prstGeom prst="rect">
            <a:avLst/>
          </a:prstGeom>
        </p:spPr>
      </p:pic>
    </p:spTree>
    <p:extLst>
      <p:ext uri="{BB962C8B-B14F-4D97-AF65-F5344CB8AC3E}">
        <p14:creationId xmlns:p14="http://schemas.microsoft.com/office/powerpoint/2010/main" val="38950329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5527F30-8F0D-4F32-9392-E538362D93A6}"/>
              </a:ext>
            </a:extLst>
          </p:cNvPr>
          <p:cNvSpPr>
            <a:spLocks noGrp="1"/>
          </p:cNvSpPr>
          <p:nvPr>
            <p:ph type="title"/>
          </p:nvPr>
        </p:nvSpPr>
        <p:spPr>
          <a:xfrm>
            <a:off x="838200" y="365125"/>
            <a:ext cx="10515600" cy="504305"/>
          </a:xfrm>
        </p:spPr>
        <p:txBody>
          <a:bodyPr>
            <a:normAutofit/>
          </a:bodyPr>
          <a:lstStyle/>
          <a:p>
            <a:r>
              <a:rPr lang="ko-KR" altLang="en-US" sz="2000" dirty="0"/>
              <a:t>주문하기</a:t>
            </a:r>
            <a:r>
              <a:rPr lang="en-US" altLang="ko-KR" sz="2000" dirty="0"/>
              <a:t>-&gt; </a:t>
            </a:r>
            <a:r>
              <a:rPr lang="ko-KR" altLang="en-US" sz="2000" dirty="0"/>
              <a:t>결재는 무통장과</a:t>
            </a:r>
            <a:r>
              <a:rPr lang="en-US" altLang="ko-KR" sz="2000" dirty="0"/>
              <a:t> </a:t>
            </a:r>
            <a:r>
              <a:rPr lang="ko-KR" altLang="en-US" sz="2000" dirty="0"/>
              <a:t>카드결재 두가지 </a:t>
            </a:r>
            <a:r>
              <a:rPr lang="ko-KR" altLang="en-US" sz="2000" dirty="0" err="1"/>
              <a:t>방법중</a:t>
            </a:r>
            <a:r>
              <a:rPr lang="ko-KR" altLang="en-US" sz="2000" dirty="0"/>
              <a:t> 카드 결재로 해보겠습니다</a:t>
            </a:r>
            <a:r>
              <a:rPr lang="en-US" altLang="ko-KR" sz="2000" dirty="0"/>
              <a:t>.</a:t>
            </a:r>
            <a:endParaRPr lang="ko-KR" altLang="en-US" sz="2000" dirty="0"/>
          </a:p>
        </p:txBody>
      </p:sp>
      <p:pic>
        <p:nvPicPr>
          <p:cNvPr id="9" name="그림 8">
            <a:extLst>
              <a:ext uri="{FF2B5EF4-FFF2-40B4-BE49-F238E27FC236}">
                <a16:creationId xmlns:a16="http://schemas.microsoft.com/office/drawing/2014/main" id="{EC265E5A-7C29-4483-BB23-3F8B4607E9A1}"/>
              </a:ext>
            </a:extLst>
          </p:cNvPr>
          <p:cNvPicPr>
            <a:picLocks noChangeAspect="1"/>
          </p:cNvPicPr>
          <p:nvPr/>
        </p:nvPicPr>
        <p:blipFill>
          <a:blip r:embed="rId2"/>
          <a:stretch>
            <a:fillRect/>
          </a:stretch>
        </p:blipFill>
        <p:spPr>
          <a:xfrm>
            <a:off x="633959" y="1163924"/>
            <a:ext cx="5257800" cy="1562100"/>
          </a:xfrm>
          <a:prstGeom prst="rect">
            <a:avLst/>
          </a:prstGeom>
        </p:spPr>
      </p:pic>
      <p:pic>
        <p:nvPicPr>
          <p:cNvPr id="11" name="그림 10">
            <a:extLst>
              <a:ext uri="{FF2B5EF4-FFF2-40B4-BE49-F238E27FC236}">
                <a16:creationId xmlns:a16="http://schemas.microsoft.com/office/drawing/2014/main" id="{FEFE025A-2033-431E-8DA0-A0F600094D39}"/>
              </a:ext>
            </a:extLst>
          </p:cNvPr>
          <p:cNvPicPr>
            <a:picLocks noChangeAspect="1"/>
          </p:cNvPicPr>
          <p:nvPr/>
        </p:nvPicPr>
        <p:blipFill>
          <a:blip r:embed="rId3"/>
          <a:stretch>
            <a:fillRect/>
          </a:stretch>
        </p:blipFill>
        <p:spPr>
          <a:xfrm>
            <a:off x="633959" y="3020518"/>
            <a:ext cx="6207177" cy="2466975"/>
          </a:xfrm>
          <a:prstGeom prst="rect">
            <a:avLst/>
          </a:prstGeom>
        </p:spPr>
      </p:pic>
      <p:pic>
        <p:nvPicPr>
          <p:cNvPr id="12" name="그림 11">
            <a:extLst>
              <a:ext uri="{FF2B5EF4-FFF2-40B4-BE49-F238E27FC236}">
                <a16:creationId xmlns:a16="http://schemas.microsoft.com/office/drawing/2014/main" id="{1611A939-75D5-4C98-9085-250DF6A23113}"/>
              </a:ext>
            </a:extLst>
          </p:cNvPr>
          <p:cNvPicPr/>
          <p:nvPr/>
        </p:nvPicPr>
        <p:blipFill rotWithShape="1">
          <a:blip r:embed="rId4"/>
          <a:srcRect l="7179" t="20091" r="45358" b="15147"/>
          <a:stretch/>
        </p:blipFill>
        <p:spPr bwMode="auto">
          <a:xfrm>
            <a:off x="7223323" y="1228693"/>
            <a:ext cx="3741420" cy="406283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0368084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5527F30-8F0D-4F32-9392-E538362D93A6}"/>
              </a:ext>
            </a:extLst>
          </p:cNvPr>
          <p:cNvSpPr>
            <a:spLocks noGrp="1"/>
          </p:cNvSpPr>
          <p:nvPr>
            <p:ph type="title"/>
          </p:nvPr>
        </p:nvSpPr>
        <p:spPr>
          <a:xfrm>
            <a:off x="838200" y="239843"/>
            <a:ext cx="10515600" cy="1319134"/>
          </a:xfrm>
        </p:spPr>
        <p:txBody>
          <a:bodyPr>
            <a:normAutofit/>
          </a:bodyPr>
          <a:lstStyle/>
          <a:p>
            <a:r>
              <a:rPr lang="ko-KR" altLang="en-US" sz="2000" dirty="0" err="1"/>
              <a:t>차래로</a:t>
            </a:r>
            <a:r>
              <a:rPr lang="ko-KR" altLang="en-US" sz="2000" dirty="0"/>
              <a:t> 내용을 입력하고</a:t>
            </a:r>
            <a:br>
              <a:rPr lang="en-US" altLang="ko-KR" sz="2000" dirty="0"/>
            </a:br>
            <a:r>
              <a:rPr lang="ko-KR" altLang="en-US" sz="2000" dirty="0"/>
              <a:t>우편번호를 클릭하면 </a:t>
            </a:r>
            <a:r>
              <a:rPr lang="en-US" altLang="ko-KR" sz="2000" dirty="0" err="1"/>
              <a:t>daum</a:t>
            </a:r>
            <a:r>
              <a:rPr lang="ko-KR" altLang="en-US" sz="2000" dirty="0"/>
              <a:t>의 </a:t>
            </a:r>
            <a:r>
              <a:rPr lang="ko-KR" altLang="en-US" sz="2000" dirty="0" err="1"/>
              <a:t>주소입력창을</a:t>
            </a:r>
            <a:r>
              <a:rPr lang="ko-KR" altLang="en-US" sz="2000" dirty="0"/>
              <a:t> 이용하여 주소를 자동 입력 </a:t>
            </a:r>
            <a:r>
              <a:rPr lang="ko-KR" altLang="en-US" sz="2000" dirty="0" err="1"/>
              <a:t>할수</a:t>
            </a:r>
            <a:r>
              <a:rPr lang="ko-KR" altLang="en-US" sz="2000" dirty="0"/>
              <a:t> 있습니다</a:t>
            </a:r>
            <a:r>
              <a:rPr lang="en-US" altLang="ko-KR" sz="2000" dirty="0"/>
              <a:t> , </a:t>
            </a:r>
            <a:br>
              <a:rPr lang="en-US" altLang="ko-KR" sz="2000" dirty="0"/>
            </a:br>
            <a:r>
              <a:rPr lang="ko-KR" altLang="en-US" sz="2000" dirty="0"/>
              <a:t>상세주소는 직접입력 </a:t>
            </a:r>
            <a:r>
              <a:rPr lang="en-US" altLang="ko-KR" sz="2000" dirty="0"/>
              <a:t>-&gt; </a:t>
            </a:r>
            <a:r>
              <a:rPr lang="ko-KR" altLang="en-US" sz="2000" dirty="0"/>
              <a:t>결재하기 버튼 클릭</a:t>
            </a:r>
          </a:p>
        </p:txBody>
      </p:sp>
      <p:pic>
        <p:nvPicPr>
          <p:cNvPr id="4" name="그림 3">
            <a:extLst>
              <a:ext uri="{FF2B5EF4-FFF2-40B4-BE49-F238E27FC236}">
                <a16:creationId xmlns:a16="http://schemas.microsoft.com/office/drawing/2014/main" id="{81BE148D-BC87-4237-B220-149786BD19D5}"/>
              </a:ext>
            </a:extLst>
          </p:cNvPr>
          <p:cNvPicPr>
            <a:picLocks noChangeAspect="1"/>
          </p:cNvPicPr>
          <p:nvPr/>
        </p:nvPicPr>
        <p:blipFill>
          <a:blip r:embed="rId2"/>
          <a:stretch>
            <a:fillRect/>
          </a:stretch>
        </p:blipFill>
        <p:spPr>
          <a:xfrm>
            <a:off x="803223" y="1693889"/>
            <a:ext cx="3618875" cy="4152235"/>
          </a:xfrm>
          <a:prstGeom prst="rect">
            <a:avLst/>
          </a:prstGeom>
        </p:spPr>
      </p:pic>
      <p:pic>
        <p:nvPicPr>
          <p:cNvPr id="6" name="그림 5">
            <a:extLst>
              <a:ext uri="{FF2B5EF4-FFF2-40B4-BE49-F238E27FC236}">
                <a16:creationId xmlns:a16="http://schemas.microsoft.com/office/drawing/2014/main" id="{8590E249-592F-466C-BD4F-4E563A516463}"/>
              </a:ext>
            </a:extLst>
          </p:cNvPr>
          <p:cNvPicPr>
            <a:picLocks noChangeAspect="1"/>
          </p:cNvPicPr>
          <p:nvPr/>
        </p:nvPicPr>
        <p:blipFill>
          <a:blip r:embed="rId3"/>
          <a:stretch>
            <a:fillRect/>
          </a:stretch>
        </p:blipFill>
        <p:spPr>
          <a:xfrm>
            <a:off x="4826832" y="1693849"/>
            <a:ext cx="5426283" cy="4152275"/>
          </a:xfrm>
          <a:prstGeom prst="rect">
            <a:avLst/>
          </a:prstGeom>
        </p:spPr>
      </p:pic>
    </p:spTree>
    <p:extLst>
      <p:ext uri="{BB962C8B-B14F-4D97-AF65-F5344CB8AC3E}">
        <p14:creationId xmlns:p14="http://schemas.microsoft.com/office/powerpoint/2010/main" val="23702531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5527F30-8F0D-4F32-9392-E538362D93A6}"/>
              </a:ext>
            </a:extLst>
          </p:cNvPr>
          <p:cNvSpPr>
            <a:spLocks noGrp="1"/>
          </p:cNvSpPr>
          <p:nvPr>
            <p:ph type="title"/>
          </p:nvPr>
        </p:nvSpPr>
        <p:spPr>
          <a:xfrm>
            <a:off x="838200" y="365125"/>
            <a:ext cx="10515600" cy="1073931"/>
          </a:xfrm>
        </p:spPr>
        <p:txBody>
          <a:bodyPr>
            <a:normAutofit fontScale="90000"/>
          </a:bodyPr>
          <a:lstStyle/>
          <a:p>
            <a:r>
              <a:rPr lang="en-US" altLang="ko-KR" sz="2000" dirty="0"/>
              <a:t> </a:t>
            </a:r>
            <a:r>
              <a:rPr lang="ko-KR" altLang="en-US" sz="2000" dirty="0"/>
              <a:t>카드결재를 진행하면 실제로 카드 결제가 되었다는 문자가 결재자 핸드폰번호로 전송되고</a:t>
            </a:r>
            <a:br>
              <a:rPr lang="en-US" altLang="ko-KR" sz="2000" dirty="0"/>
            </a:br>
            <a:r>
              <a:rPr lang="ko-KR" altLang="en-US" sz="2000" dirty="0" err="1"/>
              <a:t>주문처리하였다는</a:t>
            </a:r>
            <a:r>
              <a:rPr lang="ko-KR" altLang="en-US" sz="2000" dirty="0"/>
              <a:t> 메시지가 </a:t>
            </a:r>
            <a:r>
              <a:rPr lang="ko-KR" altLang="en-US" sz="2000" dirty="0" err="1"/>
              <a:t>나타</a:t>
            </a:r>
            <a:r>
              <a:rPr lang="ko-KR" altLang="en-US" sz="2000" dirty="0"/>
              <a:t> 납니다</a:t>
            </a:r>
            <a:r>
              <a:rPr lang="en-US" altLang="ko-KR" sz="2000" dirty="0"/>
              <a:t>. </a:t>
            </a:r>
            <a:br>
              <a:rPr lang="en-US" altLang="ko-KR" sz="2000" dirty="0"/>
            </a:br>
            <a:r>
              <a:rPr lang="en-US" altLang="ko-KR" sz="2000" dirty="0"/>
              <a:t>(</a:t>
            </a:r>
            <a:r>
              <a:rPr lang="ko-KR" altLang="en-US" sz="2000" dirty="0"/>
              <a:t>테스트용 결제라 </a:t>
            </a:r>
            <a:r>
              <a:rPr lang="en-US" altLang="ko-KR" sz="2000" dirty="0"/>
              <a:t>12</a:t>
            </a:r>
            <a:r>
              <a:rPr lang="ko-KR" altLang="en-US" sz="2000" dirty="0"/>
              <a:t>시간 </a:t>
            </a:r>
            <a:r>
              <a:rPr lang="ko-KR" altLang="en-US" sz="2000" dirty="0" err="1"/>
              <a:t>정도지나면</a:t>
            </a:r>
            <a:r>
              <a:rPr lang="ko-KR" altLang="en-US" sz="2000" dirty="0"/>
              <a:t> </a:t>
            </a:r>
            <a:r>
              <a:rPr lang="ko-KR" altLang="en-US" sz="2000" dirty="0" err="1"/>
              <a:t>결제되었다시</a:t>
            </a:r>
            <a:r>
              <a:rPr lang="ko-KR" altLang="en-US" sz="2000" dirty="0"/>
              <a:t> 취소가 됩니다</a:t>
            </a:r>
            <a:r>
              <a:rPr lang="en-US" altLang="ko-KR" sz="2000" dirty="0"/>
              <a:t>.)</a:t>
            </a:r>
            <a:br>
              <a:rPr lang="en-US" altLang="ko-KR" sz="2000" dirty="0"/>
            </a:br>
            <a:endParaRPr lang="ko-KR" altLang="en-US" sz="2000" dirty="0"/>
          </a:p>
        </p:txBody>
      </p:sp>
      <p:pic>
        <p:nvPicPr>
          <p:cNvPr id="4" name="그림 3">
            <a:extLst>
              <a:ext uri="{FF2B5EF4-FFF2-40B4-BE49-F238E27FC236}">
                <a16:creationId xmlns:a16="http://schemas.microsoft.com/office/drawing/2014/main" id="{45DD2538-B8C8-4279-B41C-A72D4C425061}"/>
              </a:ext>
            </a:extLst>
          </p:cNvPr>
          <p:cNvPicPr>
            <a:picLocks noChangeAspect="1"/>
          </p:cNvPicPr>
          <p:nvPr/>
        </p:nvPicPr>
        <p:blipFill>
          <a:blip r:embed="rId2"/>
          <a:stretch>
            <a:fillRect/>
          </a:stretch>
        </p:blipFill>
        <p:spPr>
          <a:xfrm>
            <a:off x="560881" y="2451805"/>
            <a:ext cx="4018613" cy="1374021"/>
          </a:xfrm>
          <a:prstGeom prst="rect">
            <a:avLst/>
          </a:prstGeom>
        </p:spPr>
      </p:pic>
      <p:pic>
        <p:nvPicPr>
          <p:cNvPr id="6" name="그림 5">
            <a:extLst>
              <a:ext uri="{FF2B5EF4-FFF2-40B4-BE49-F238E27FC236}">
                <a16:creationId xmlns:a16="http://schemas.microsoft.com/office/drawing/2014/main" id="{2A4DDE70-9148-4333-AF84-56C8EA8BE0B2}"/>
              </a:ext>
            </a:extLst>
          </p:cNvPr>
          <p:cNvPicPr>
            <a:picLocks noChangeAspect="1"/>
          </p:cNvPicPr>
          <p:nvPr/>
        </p:nvPicPr>
        <p:blipFill>
          <a:blip r:embed="rId3"/>
          <a:stretch>
            <a:fillRect/>
          </a:stretch>
        </p:blipFill>
        <p:spPr>
          <a:xfrm>
            <a:off x="5436433" y="1791037"/>
            <a:ext cx="5651233" cy="4130077"/>
          </a:xfrm>
          <a:prstGeom prst="rect">
            <a:avLst/>
          </a:prstGeom>
        </p:spPr>
      </p:pic>
      <p:pic>
        <p:nvPicPr>
          <p:cNvPr id="8" name="그림 7">
            <a:extLst>
              <a:ext uri="{FF2B5EF4-FFF2-40B4-BE49-F238E27FC236}">
                <a16:creationId xmlns:a16="http://schemas.microsoft.com/office/drawing/2014/main" id="{2023751C-0D7C-4311-B2FB-A9F02970A9B2}"/>
              </a:ext>
            </a:extLst>
          </p:cNvPr>
          <p:cNvPicPr>
            <a:picLocks noChangeAspect="1"/>
          </p:cNvPicPr>
          <p:nvPr/>
        </p:nvPicPr>
        <p:blipFill>
          <a:blip r:embed="rId4"/>
          <a:stretch>
            <a:fillRect/>
          </a:stretch>
        </p:blipFill>
        <p:spPr>
          <a:xfrm>
            <a:off x="838200" y="4406195"/>
            <a:ext cx="3463977" cy="1374021"/>
          </a:xfrm>
          <a:prstGeom prst="rect">
            <a:avLst/>
          </a:prstGeom>
        </p:spPr>
      </p:pic>
      <p:cxnSp>
        <p:nvCxnSpPr>
          <p:cNvPr id="10" name="직선 화살표 연결선 9">
            <a:extLst>
              <a:ext uri="{FF2B5EF4-FFF2-40B4-BE49-F238E27FC236}">
                <a16:creationId xmlns:a16="http://schemas.microsoft.com/office/drawing/2014/main" id="{0829FC33-954E-4BB2-BB94-1F6FA8BF3E74}"/>
              </a:ext>
            </a:extLst>
          </p:cNvPr>
          <p:cNvCxnSpPr/>
          <p:nvPr/>
        </p:nvCxnSpPr>
        <p:spPr>
          <a:xfrm>
            <a:off x="4646951" y="2983043"/>
            <a:ext cx="449705"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직선 화살표 연결선 11">
            <a:extLst>
              <a:ext uri="{FF2B5EF4-FFF2-40B4-BE49-F238E27FC236}">
                <a16:creationId xmlns:a16="http://schemas.microsoft.com/office/drawing/2014/main" id="{7A35E78F-D9A1-4C00-ABA3-69FED1D11EF8}"/>
              </a:ext>
            </a:extLst>
          </p:cNvPr>
          <p:cNvCxnSpPr/>
          <p:nvPr/>
        </p:nvCxnSpPr>
        <p:spPr>
          <a:xfrm flipH="1">
            <a:off x="4437089" y="5093205"/>
            <a:ext cx="854439"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6524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5527F30-8F0D-4F32-9392-E538362D93A6}"/>
              </a:ext>
            </a:extLst>
          </p:cNvPr>
          <p:cNvSpPr>
            <a:spLocks noGrp="1"/>
          </p:cNvSpPr>
          <p:nvPr>
            <p:ph type="title"/>
          </p:nvPr>
        </p:nvSpPr>
        <p:spPr>
          <a:xfrm>
            <a:off x="838200" y="164892"/>
            <a:ext cx="10515600" cy="1210143"/>
          </a:xfrm>
        </p:spPr>
        <p:txBody>
          <a:bodyPr>
            <a:normAutofit/>
          </a:bodyPr>
          <a:lstStyle/>
          <a:p>
            <a:r>
              <a:rPr lang="ko-KR" altLang="en-US" sz="2000" dirty="0"/>
              <a:t>결재가 끝나면 구매한 목록들을 </a:t>
            </a:r>
            <a:r>
              <a:rPr lang="ko-KR" altLang="en-US" sz="2000" dirty="0" err="1"/>
              <a:t>볼수</a:t>
            </a:r>
            <a:r>
              <a:rPr lang="ko-KR" altLang="en-US" sz="2000" dirty="0"/>
              <a:t> 있습니다</a:t>
            </a:r>
            <a:r>
              <a:rPr lang="en-US" altLang="ko-KR" sz="2000" dirty="0"/>
              <a:t>.</a:t>
            </a:r>
            <a:br>
              <a:rPr lang="en-US" altLang="ko-KR" sz="2000" dirty="0"/>
            </a:br>
            <a:r>
              <a:rPr lang="ko-KR" altLang="en-US" sz="2000" dirty="0"/>
              <a:t>장바구니를 클릭하면 구매를 하였음으로 장바구니가 비어 있는 것을 확인 </a:t>
            </a:r>
            <a:r>
              <a:rPr lang="ko-KR" altLang="en-US" sz="2000" dirty="0" err="1"/>
              <a:t>할수</a:t>
            </a:r>
            <a:r>
              <a:rPr lang="ko-KR" altLang="en-US" sz="2000" dirty="0"/>
              <a:t> 있습니다</a:t>
            </a:r>
            <a:r>
              <a:rPr lang="en-US" altLang="ko-KR" sz="2000" dirty="0"/>
              <a:t>.</a:t>
            </a:r>
            <a:br>
              <a:rPr lang="en-US" altLang="ko-KR" sz="2000" dirty="0"/>
            </a:br>
            <a:r>
              <a:rPr lang="ko-KR" altLang="en-US" sz="2000" dirty="0"/>
              <a:t>구매전에 장바구니를 클릭하면 구매할 목록이 나타납니다</a:t>
            </a:r>
            <a:r>
              <a:rPr lang="en-US" altLang="ko-KR" sz="2000" dirty="0"/>
              <a:t> </a:t>
            </a:r>
            <a:endParaRPr lang="ko-KR" altLang="en-US" sz="2000" dirty="0"/>
          </a:p>
        </p:txBody>
      </p:sp>
      <p:pic>
        <p:nvPicPr>
          <p:cNvPr id="4" name="그림 3">
            <a:extLst>
              <a:ext uri="{FF2B5EF4-FFF2-40B4-BE49-F238E27FC236}">
                <a16:creationId xmlns:a16="http://schemas.microsoft.com/office/drawing/2014/main" id="{1E87709A-FFBB-4C50-9269-8F965ABA7241}"/>
              </a:ext>
            </a:extLst>
          </p:cNvPr>
          <p:cNvPicPr>
            <a:picLocks noChangeAspect="1"/>
          </p:cNvPicPr>
          <p:nvPr/>
        </p:nvPicPr>
        <p:blipFill>
          <a:blip r:embed="rId2"/>
          <a:stretch>
            <a:fillRect/>
          </a:stretch>
        </p:blipFill>
        <p:spPr>
          <a:xfrm>
            <a:off x="644733" y="1375036"/>
            <a:ext cx="5006559" cy="4456138"/>
          </a:xfrm>
          <a:prstGeom prst="rect">
            <a:avLst/>
          </a:prstGeom>
        </p:spPr>
      </p:pic>
      <p:pic>
        <p:nvPicPr>
          <p:cNvPr id="6" name="그림 5">
            <a:extLst>
              <a:ext uri="{FF2B5EF4-FFF2-40B4-BE49-F238E27FC236}">
                <a16:creationId xmlns:a16="http://schemas.microsoft.com/office/drawing/2014/main" id="{85DF039B-0EA8-4E37-9FFB-7C3226BA75E5}"/>
              </a:ext>
            </a:extLst>
          </p:cNvPr>
          <p:cNvPicPr>
            <a:picLocks noChangeAspect="1"/>
          </p:cNvPicPr>
          <p:nvPr/>
        </p:nvPicPr>
        <p:blipFill>
          <a:blip r:embed="rId3"/>
          <a:stretch>
            <a:fillRect/>
          </a:stretch>
        </p:blipFill>
        <p:spPr>
          <a:xfrm>
            <a:off x="6071018" y="1455451"/>
            <a:ext cx="4497050" cy="2146483"/>
          </a:xfrm>
          <a:prstGeom prst="rect">
            <a:avLst/>
          </a:prstGeom>
        </p:spPr>
      </p:pic>
    </p:spTree>
    <p:extLst>
      <p:ext uri="{BB962C8B-B14F-4D97-AF65-F5344CB8AC3E}">
        <p14:creationId xmlns:p14="http://schemas.microsoft.com/office/powerpoint/2010/main" val="2656057913"/>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287</TotalTime>
  <Words>372</Words>
  <Application>Microsoft Office PowerPoint</Application>
  <PresentationFormat>와이드스크린</PresentationFormat>
  <Paragraphs>22</Paragraphs>
  <Slides>22</Slides>
  <Notes>0</Notes>
  <HiddenSlides>0</HiddenSlides>
  <MMClips>0</MMClips>
  <ScaleCrop>false</ScaleCrop>
  <HeadingPairs>
    <vt:vector size="6" baseType="variant">
      <vt:variant>
        <vt:lpstr>사용한 글꼴</vt:lpstr>
      </vt:variant>
      <vt:variant>
        <vt:i4>2</vt:i4>
      </vt:variant>
      <vt:variant>
        <vt:lpstr>테마</vt:lpstr>
      </vt:variant>
      <vt:variant>
        <vt:i4>1</vt:i4>
      </vt:variant>
      <vt:variant>
        <vt:lpstr>슬라이드 제목</vt:lpstr>
      </vt:variant>
      <vt:variant>
        <vt:i4>22</vt:i4>
      </vt:variant>
    </vt:vector>
  </HeadingPairs>
  <TitlesOfParts>
    <vt:vector size="25" baseType="lpstr">
      <vt:lpstr>맑은 고딕</vt:lpstr>
      <vt:lpstr>Arial</vt:lpstr>
      <vt:lpstr>Office 테마</vt:lpstr>
      <vt:lpstr>쇼핑몰 메인 화면 입니다.</vt:lpstr>
      <vt:lpstr>페이지를 클릭하여 다양한 상품을 보실수 있고, </vt:lpstr>
      <vt:lpstr>관심 상품을 검색을 하여 관련상품을 보실 수도 있습니다. </vt:lpstr>
      <vt:lpstr>상세보기 버튼을 클릭하여 판매자 정보, 문의하기, 구매하기를 할수 있습니다 test로 상품을 검색하여 가장 저렴한 가격의 상품으로  구매까지해 보도록 하겠습니다. 상풍구매를 하려면 로그인합니다.  로그인 하지않으면 장바구니 담기 버튼을 누르면 자동 로그인 창으로 이동 합니다.-&gt; 상세보기 클릭</vt:lpstr>
      <vt:lpstr>장바구니 담기 -&gt; 수량을 2개로 고치고 수정 버튼 클릭, 삭제버튼을 클릭하면 삭제됨 </vt:lpstr>
      <vt:lpstr>주문하기-&gt; 결재는 무통장과 카드결재 두가지 방법중 카드 결재로 해보겠습니다.</vt:lpstr>
      <vt:lpstr>차래로 내용을 입력하고 우편번호를 클릭하면 daum의 주소입력창을 이용하여 주소를 자동 입력 할수 있습니다 ,  상세주소는 직접입력 -&gt; 결재하기 버튼 클릭</vt:lpstr>
      <vt:lpstr> 카드결재를 진행하면 실제로 카드 결제가 되었다는 문자가 결재자 핸드폰번호로 전송되고 주문처리하였다는 메시지가 나타 납니다.  (테스트용 결제라 12시간 정도지나면 결제되었다시 취소가 됩니다.) </vt:lpstr>
      <vt:lpstr>결재가 끝나면 구매한 목록들을 볼수 있습니다. 장바구니를 클릭하면 구매를 하였음으로 장바구니가 비어 있는 것을 확인 할수 있습니다. 구매전에 장바구니를 클릭하면 구매할 목록이 나타납니다 </vt:lpstr>
      <vt:lpstr>구매목록에서 제품을 클릭하거나, 상품 목록에서 상세버튼을 클릭하면 해당상품의 상세정보보기로 이동하여 판매자 정보를 볼수있다. </vt:lpstr>
      <vt:lpstr>문의하기 버튼을 클릭하여 해당 상품에대한 다른사람의 문사항도 볼수 있고  글쓰기로 질문을 할 수도 있습니다.  글쓰기 클릭-&gt;내용입력, 파일도 원한다면 첨부한후 -&gt;등록 버튼을 클릭 하면 질문이 게시됩니다.    </vt:lpstr>
      <vt:lpstr>게시된 내용중 해당 질문을 클릭하여 답변을 달수 있다. </vt:lpstr>
      <vt:lpstr>답변을 등록하면 질문보다 들여 쓰기를 하여 게시 된다.  </vt:lpstr>
      <vt:lpstr>상단의 상품목록을 클릭하여나타난 화면의 하단에  관리자를 클릭, 관리자 ID와 비번 입력후 관리자 모드로 이동할수 있습니다. </vt:lpstr>
      <vt:lpstr>상품 관리로 들어가 상품을 등록 해봅니다.</vt:lpstr>
      <vt:lpstr>내용을 입력. 주소는 우편번호 검색 버튼을 눌러 자동 입력되게합니다.  파일선택을 하여 이미지도 올립니다.</vt:lpstr>
      <vt:lpstr> 상품등록버튼을 클릭하면, 방금올린 상품이 등록된것을 확인할수 있습니다.  </vt:lpstr>
      <vt:lpstr>등록된 상품 목록에서 상세 버튼을 클릭하여 상품 수정 삭제가 가능하다.  </vt:lpstr>
      <vt:lpstr> 수정한후 목록을 보면 가격이 변경된 것을 확인할수 있습니다. </vt:lpstr>
      <vt:lpstr>상단의 주문관리를 클릭하면 주문된 상품목록을 볼수 있고, 상세보기 버튼을 클릭하여 해당상품의 주문상태를 수정할수 있고, 삭제도 할수 있습니다. </vt:lpstr>
      <vt:lpstr>입금확인으로 수정하여 수정을 클릭하면 수정되어있는 것을 확인할수있습니다.  쇼핑몰 홈을 클릭하면 쇼핑몰 홈으로 돌아갑니다.  </vt:lpstr>
      <vt:lpstr>쇼핑몰 홈으로 오면 방금 등로한 상품을 볼수 있고 상단의 메뉴를 클릭하여 원하는 곳으로 이동 하면 됩니다.</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박해옥</dc:creator>
  <cp:lastModifiedBy>박해옥</cp:lastModifiedBy>
  <cp:revision>17</cp:revision>
  <dcterms:created xsi:type="dcterms:W3CDTF">2021-01-15T04:47:34Z</dcterms:created>
  <dcterms:modified xsi:type="dcterms:W3CDTF">2021-01-15T09:34:49Z</dcterms:modified>
</cp:coreProperties>
</file>